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2321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2321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2321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6708" y="444401"/>
            <a:ext cx="9754583" cy="176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2321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38259" y="2446970"/>
            <a:ext cx="9611480" cy="355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0%B2%D0%B5%D1%80%D0%BD%D1%8B%D0%B9_%D0%9B%D0%B5%D0%B4%D0%BE%D0%B2%D0%B8%D1%82%D1%8B%D0%B9_%D0%BE%D0%BA%D0%B5%D0%B0%D0%BD" TargetMode="External"/><Relationship Id="rId5" Type="http://schemas.openxmlformats.org/officeDocument/2006/relationships/hyperlink" Target="https://ru.wikipedia.org/wiki/%D0%9E%D0%BA%D1%80%D0%B0%D0%B8%D0%BD%D0%BD%D0%BE%D0%B5_%D0%BC%D0%BE%D1%80%D0%B5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92654" y="448084"/>
              <a:ext cx="2523719" cy="25237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2319103"/>
            <a:ext cx="7353934" cy="38582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20"/>
              </a:spcBef>
            </a:pPr>
            <a:r>
              <a:rPr sz="12550" spc="-395" dirty="0">
                <a:solidFill>
                  <a:srgbClr val="FFD536"/>
                </a:solidFill>
              </a:rPr>
              <a:t>МОРЕ </a:t>
            </a:r>
            <a:r>
              <a:rPr sz="12550" spc="-390" dirty="0">
                <a:solidFill>
                  <a:srgbClr val="FFD536"/>
                </a:solidFill>
              </a:rPr>
              <a:t> </a:t>
            </a:r>
            <a:r>
              <a:rPr sz="12550" spc="-285" dirty="0">
                <a:solidFill>
                  <a:srgbClr val="FFD536"/>
                </a:solidFill>
              </a:rPr>
              <a:t>Л</a:t>
            </a:r>
            <a:r>
              <a:rPr sz="12550" spc="-645" dirty="0">
                <a:solidFill>
                  <a:srgbClr val="FFD536"/>
                </a:solidFill>
              </a:rPr>
              <a:t>А</a:t>
            </a:r>
            <a:r>
              <a:rPr sz="12550" spc="-470" dirty="0">
                <a:solidFill>
                  <a:srgbClr val="FFD536"/>
                </a:solidFill>
              </a:rPr>
              <a:t>П</a:t>
            </a:r>
            <a:r>
              <a:rPr sz="12550" spc="-1420" dirty="0">
                <a:solidFill>
                  <a:srgbClr val="FFD536"/>
                </a:solidFill>
              </a:rPr>
              <a:t>Т</a:t>
            </a:r>
            <a:r>
              <a:rPr sz="12550" spc="65" dirty="0">
                <a:solidFill>
                  <a:srgbClr val="FFD536"/>
                </a:solidFill>
              </a:rPr>
              <a:t>Е</a:t>
            </a:r>
            <a:r>
              <a:rPr sz="12550" spc="-185" dirty="0">
                <a:solidFill>
                  <a:srgbClr val="FFD536"/>
                </a:solidFill>
              </a:rPr>
              <a:t>В</a:t>
            </a:r>
            <a:r>
              <a:rPr sz="12550" spc="-1430" dirty="0">
                <a:solidFill>
                  <a:srgbClr val="FFD536"/>
                </a:solidFill>
              </a:rPr>
              <a:t>Ы</a:t>
            </a:r>
            <a:r>
              <a:rPr sz="12550" spc="-434" dirty="0">
                <a:solidFill>
                  <a:srgbClr val="FFD536"/>
                </a:solidFill>
              </a:rPr>
              <a:t>Х</a:t>
            </a:r>
            <a:endParaRPr sz="12550"/>
          </a:p>
        </p:txBody>
      </p:sp>
      <p:sp>
        <p:nvSpPr>
          <p:cNvPr id="6" name="object 6"/>
          <p:cNvSpPr txBox="1"/>
          <p:nvPr/>
        </p:nvSpPr>
        <p:spPr>
          <a:xfrm>
            <a:off x="2482905" y="7851791"/>
            <a:ext cx="4032885" cy="16706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50"/>
              </a:spcBef>
            </a:pPr>
            <a:r>
              <a:rPr sz="5400" spc="-270" dirty="0">
                <a:solidFill>
                  <a:srgbClr val="FFD536"/>
                </a:solidFill>
                <a:latin typeface="Trebuchet MS"/>
                <a:cs typeface="Trebuchet MS"/>
              </a:rPr>
              <a:t>ЛАПТЕВТАР </a:t>
            </a:r>
            <a:r>
              <a:rPr sz="5400" spc="-265" dirty="0">
                <a:solidFill>
                  <a:srgbClr val="FFD536"/>
                </a:solidFill>
                <a:latin typeface="Trebuchet MS"/>
                <a:cs typeface="Trebuchet MS"/>
              </a:rPr>
              <a:t> </a:t>
            </a:r>
            <a:r>
              <a:rPr sz="5400" spc="-45" dirty="0">
                <a:solidFill>
                  <a:srgbClr val="FFD536"/>
                </a:solidFill>
                <a:latin typeface="Trebuchet MS"/>
                <a:cs typeface="Trebuchet MS"/>
              </a:rPr>
              <a:t>Б</a:t>
            </a:r>
            <a:r>
              <a:rPr sz="5400" spc="-275" dirty="0">
                <a:solidFill>
                  <a:srgbClr val="FFD536"/>
                </a:solidFill>
                <a:latin typeface="Trebuchet MS"/>
                <a:cs typeface="Trebuchet MS"/>
              </a:rPr>
              <a:t>А</a:t>
            </a:r>
            <a:r>
              <a:rPr sz="5400" spc="-675" dirty="0">
                <a:solidFill>
                  <a:srgbClr val="FFD536"/>
                </a:solidFill>
                <a:latin typeface="Trebuchet MS"/>
                <a:cs typeface="Trebuchet MS"/>
              </a:rPr>
              <a:t>Й</a:t>
            </a:r>
            <a:r>
              <a:rPr sz="5400" b="1" spc="260" dirty="0">
                <a:solidFill>
                  <a:srgbClr val="FFD536"/>
                </a:solidFill>
                <a:latin typeface="Arial"/>
                <a:cs typeface="Arial"/>
              </a:rPr>
              <a:t>Ҕ</a:t>
            </a:r>
            <a:r>
              <a:rPr sz="5400" spc="-275" dirty="0">
                <a:solidFill>
                  <a:srgbClr val="FFD536"/>
                </a:solidFill>
                <a:latin typeface="Trebuchet MS"/>
                <a:cs typeface="Trebuchet MS"/>
              </a:rPr>
              <a:t>А</a:t>
            </a:r>
            <a:r>
              <a:rPr sz="5400" spc="-120" dirty="0">
                <a:solidFill>
                  <a:srgbClr val="FFD536"/>
                </a:solidFill>
                <a:latin typeface="Trebuchet MS"/>
                <a:cs typeface="Trebuchet MS"/>
              </a:rPr>
              <a:t>ЛЛ</a:t>
            </a:r>
            <a:r>
              <a:rPr sz="5400" spc="-275" dirty="0">
                <a:solidFill>
                  <a:srgbClr val="FFD536"/>
                </a:solidFill>
                <a:latin typeface="Trebuchet MS"/>
                <a:cs typeface="Trebuchet MS"/>
              </a:rPr>
              <a:t>А</a:t>
            </a:r>
            <a:r>
              <a:rPr sz="5400" spc="-190" dirty="0">
                <a:solidFill>
                  <a:srgbClr val="FFD536"/>
                </a:solidFill>
                <a:latin typeface="Trebuchet MS"/>
                <a:cs typeface="Trebuchet MS"/>
              </a:rPr>
              <a:t>Р</a:t>
            </a:r>
            <a:r>
              <a:rPr sz="5400" spc="-355" dirty="0">
                <a:solidFill>
                  <a:srgbClr val="FFD536"/>
                </a:solidFill>
                <a:latin typeface="Trebuchet MS"/>
                <a:cs typeface="Trebuchet MS"/>
              </a:rPr>
              <a:t>А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2847" y="8673517"/>
            <a:ext cx="3467735" cy="853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00" spc="-195" dirty="0">
                <a:solidFill>
                  <a:srgbClr val="FFD536"/>
                </a:solidFill>
                <a:latin typeface="Trebuchet MS"/>
                <a:cs typeface="Trebuchet MS"/>
              </a:rPr>
              <a:t>LAPTEV</a:t>
            </a:r>
            <a:r>
              <a:rPr sz="5400" spc="80" dirty="0">
                <a:solidFill>
                  <a:srgbClr val="FFD536"/>
                </a:solidFill>
                <a:latin typeface="Trebuchet MS"/>
                <a:cs typeface="Trebuchet MS"/>
              </a:rPr>
              <a:t> </a:t>
            </a:r>
            <a:r>
              <a:rPr sz="5400" spc="-114" dirty="0">
                <a:solidFill>
                  <a:srgbClr val="FFD536"/>
                </a:solidFill>
                <a:latin typeface="Trebuchet MS"/>
                <a:cs typeface="Trebuchet MS"/>
              </a:rPr>
              <a:t>SEA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210" y="5616787"/>
              <a:ext cx="6153149" cy="4114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41833" y="695776"/>
              <a:ext cx="2417464" cy="241745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7276" y="587519"/>
            <a:ext cx="6322060" cy="111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150" spc="-1185" dirty="0">
                <a:solidFill>
                  <a:srgbClr val="FFFFFF"/>
                </a:solidFill>
                <a:latin typeface="Lucida Sans Unicode"/>
                <a:cs typeface="Lucida Sans Unicode"/>
              </a:rPr>
              <a:t>Мо</a:t>
            </a:r>
            <a:r>
              <a:rPr sz="10725" spc="-1777" baseline="7770" dirty="0">
                <a:solidFill>
                  <a:srgbClr val="FFFFFF"/>
                </a:solidFill>
                <a:latin typeface="Lucida Sans Unicode"/>
                <a:cs typeface="Lucida Sans Unicode"/>
              </a:rPr>
              <a:t>́</a:t>
            </a:r>
            <a:r>
              <a:rPr sz="7150" spc="-1185" dirty="0">
                <a:solidFill>
                  <a:srgbClr val="FFFFFF"/>
                </a:solidFill>
                <a:latin typeface="Lucida Sans Unicode"/>
                <a:cs typeface="Lucida Sans Unicode"/>
              </a:rPr>
              <a:t>ре</a:t>
            </a:r>
            <a:r>
              <a:rPr sz="7150" spc="6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7150" spc="-765" dirty="0">
                <a:solidFill>
                  <a:srgbClr val="FFFFFF"/>
                </a:solidFill>
                <a:latin typeface="Lucida Sans Unicode"/>
                <a:cs typeface="Lucida Sans Unicode"/>
              </a:rPr>
              <a:t>Ла</a:t>
            </a:r>
            <a:r>
              <a:rPr sz="10725" spc="-1147" baseline="8547" dirty="0">
                <a:solidFill>
                  <a:srgbClr val="FFFFFF"/>
                </a:solidFill>
                <a:latin typeface="Lucida Sans Unicode"/>
                <a:cs typeface="Lucida Sans Unicode"/>
              </a:rPr>
              <a:t>́</a:t>
            </a:r>
            <a:r>
              <a:rPr sz="7150" spc="-765" dirty="0">
                <a:solidFill>
                  <a:srgbClr val="FFFFFF"/>
                </a:solidFill>
                <a:latin typeface="Lucida Sans Unicode"/>
                <a:cs typeface="Lucida Sans Unicode"/>
              </a:rPr>
              <a:t>птевых</a:t>
            </a:r>
            <a:endParaRPr sz="7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3710" y="8818423"/>
            <a:ext cx="6269355" cy="93789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662940" marR="5080" indent="-650875">
              <a:lnSpc>
                <a:spcPts val="3220"/>
              </a:lnSpc>
              <a:spcBef>
                <a:spcPts val="819"/>
              </a:spcBef>
            </a:pPr>
            <a:r>
              <a:rPr sz="33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33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Laptev</a:t>
            </a:r>
            <a:r>
              <a:rPr sz="33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Sea</a:t>
            </a:r>
            <a:r>
              <a:rPr sz="33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sz="33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33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marginal </a:t>
            </a:r>
            <a:r>
              <a:rPr sz="3300" spc="-10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sea</a:t>
            </a:r>
            <a:r>
              <a:rPr sz="3300" spc="4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33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3300" spc="4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Arctic</a:t>
            </a:r>
            <a:r>
              <a:rPr sz="33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Ocean.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2645" y="1481426"/>
            <a:ext cx="9068435" cy="6645909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12700" marR="2981325" indent="-635" algn="ctr">
              <a:lnSpc>
                <a:spcPts val="7040"/>
              </a:lnSpc>
              <a:spcBef>
                <a:spcPts val="1615"/>
              </a:spcBef>
            </a:pPr>
            <a:r>
              <a:rPr sz="7150" spc="-5" dirty="0">
                <a:solidFill>
                  <a:srgbClr val="FFFFFF"/>
                </a:solidFill>
                <a:latin typeface="Lucida Sans Unicode"/>
                <a:cs typeface="Lucida Sans Unicode"/>
                <a:hlinkClick r:id="rId5"/>
              </a:rPr>
              <a:t>—</a:t>
            </a:r>
            <a:r>
              <a:rPr sz="7150" dirty="0">
                <a:solidFill>
                  <a:srgbClr val="FFFFFF"/>
                </a:solidFill>
                <a:latin typeface="Lucida Sans Unicode"/>
                <a:cs typeface="Lucida Sans Unicode"/>
                <a:hlinkClick r:id="rId5"/>
              </a:rPr>
              <a:t> </a:t>
            </a:r>
            <a:r>
              <a:rPr sz="7150" spc="-1090" dirty="0">
                <a:solidFill>
                  <a:srgbClr val="FFFFFF"/>
                </a:solidFill>
                <a:latin typeface="Lucida Sans Unicode"/>
                <a:cs typeface="Lucida Sans Unicode"/>
                <a:hlinkClick r:id="rId5"/>
              </a:rPr>
              <a:t>окраинное </a:t>
            </a:r>
            <a:r>
              <a:rPr sz="7150" spc="-1085" dirty="0">
                <a:solidFill>
                  <a:srgbClr val="FFFFFF"/>
                </a:solidFill>
                <a:latin typeface="Lucida Sans Unicode"/>
                <a:cs typeface="Lucida Sans Unicode"/>
                <a:hlinkClick r:id="rId5"/>
              </a:rPr>
              <a:t> </a:t>
            </a:r>
            <a:r>
              <a:rPr sz="7150" spc="-844" dirty="0">
                <a:solidFill>
                  <a:srgbClr val="FFFFFF"/>
                </a:solidFill>
                <a:latin typeface="Lucida Sans Unicode"/>
                <a:cs typeface="Lucida Sans Unicode"/>
                <a:hlinkClick r:id="rId5"/>
              </a:rPr>
              <a:t>мо</a:t>
            </a:r>
            <a:r>
              <a:rPr sz="7150" spc="-844" dirty="0">
                <a:solidFill>
                  <a:srgbClr val="FFFFFF"/>
                </a:solidFill>
                <a:latin typeface="Lucida Sans Unicode"/>
                <a:cs typeface="Lucida Sans Unicode"/>
                <a:hlinkClick r:id="rId6"/>
              </a:rPr>
              <a:t>ре</a:t>
            </a:r>
            <a:r>
              <a:rPr sz="7150" spc="-530" dirty="0">
                <a:solidFill>
                  <a:srgbClr val="FFFFFF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7150" spc="-910" dirty="0">
                <a:solidFill>
                  <a:srgbClr val="FFFFFF"/>
                </a:solidFill>
                <a:latin typeface="Lucida Sans Unicode"/>
                <a:cs typeface="Lucida Sans Unicode"/>
                <a:hlinkClick r:id="rId6"/>
              </a:rPr>
              <a:t>Северного </a:t>
            </a:r>
            <a:r>
              <a:rPr sz="7150" spc="-2250" dirty="0">
                <a:solidFill>
                  <a:srgbClr val="FFFFFF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7150" spc="-730" dirty="0">
                <a:solidFill>
                  <a:srgbClr val="FFFFFF"/>
                </a:solidFill>
                <a:latin typeface="Lucida Sans Unicode"/>
                <a:cs typeface="Lucida Sans Unicode"/>
                <a:hlinkClick r:id="rId6"/>
              </a:rPr>
              <a:t>Ледовитого </a:t>
            </a:r>
            <a:r>
              <a:rPr sz="7150" spc="-725" dirty="0">
                <a:solidFill>
                  <a:srgbClr val="FFFFFF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7150" spc="-835" dirty="0">
                <a:solidFill>
                  <a:srgbClr val="FFFFFF"/>
                </a:solidFill>
                <a:latin typeface="Lucida Sans Unicode"/>
                <a:cs typeface="Lucida Sans Unicode"/>
                <a:hlinkClick r:id="rId6"/>
              </a:rPr>
              <a:t>океана.</a:t>
            </a:r>
            <a:endParaRPr sz="7150">
              <a:latin typeface="Lucida Sans Unicode"/>
              <a:cs typeface="Lucida Sans Unicode"/>
            </a:endParaRPr>
          </a:p>
          <a:p>
            <a:pPr marL="2022475" algn="ctr">
              <a:lnSpc>
                <a:spcPts val="6070"/>
              </a:lnSpc>
              <a:spcBef>
                <a:spcPts val="4845"/>
              </a:spcBef>
            </a:pPr>
            <a:r>
              <a:rPr sz="5550" spc="-434" dirty="0">
                <a:solidFill>
                  <a:srgbClr val="FFFFFF"/>
                </a:solidFill>
                <a:latin typeface="Lucida Sans Unicode"/>
                <a:cs typeface="Lucida Sans Unicode"/>
              </a:rPr>
              <a:t>Лаптевтар</a:t>
            </a:r>
            <a:r>
              <a:rPr sz="5550" spc="6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55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бай</a:t>
            </a:r>
            <a:r>
              <a:rPr sz="555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ҕ</a:t>
            </a:r>
            <a:r>
              <a:rPr sz="555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аллара</a:t>
            </a:r>
            <a:endParaRPr sz="5550">
              <a:latin typeface="Lucida Sans Unicode"/>
              <a:cs typeface="Lucida Sans Unicode"/>
            </a:endParaRPr>
          </a:p>
          <a:p>
            <a:pPr marL="2471420" marR="440690" algn="ctr">
              <a:lnSpc>
                <a:spcPts val="5470"/>
              </a:lnSpc>
              <a:spcBef>
                <a:spcPts val="580"/>
              </a:spcBef>
            </a:pPr>
            <a:r>
              <a:rPr sz="5550" spc="-320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5550" spc="7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55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Хотугу</a:t>
            </a:r>
            <a:r>
              <a:rPr sz="5550" spc="7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55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Муустаах </a:t>
            </a:r>
            <a:r>
              <a:rPr sz="5550" spc="-173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550" spc="-500" dirty="0">
                <a:solidFill>
                  <a:srgbClr val="FFFFFF"/>
                </a:solidFill>
                <a:latin typeface="Lucida Sans Unicode"/>
                <a:cs typeface="Lucida Sans Unicode"/>
              </a:rPr>
              <a:t>муора</a:t>
            </a:r>
            <a:r>
              <a:rPr sz="5550" spc="7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550" spc="-505" dirty="0">
                <a:solidFill>
                  <a:srgbClr val="FFFFFF"/>
                </a:solidFill>
                <a:latin typeface="Lucida Sans Unicode"/>
                <a:cs typeface="Lucida Sans Unicode"/>
              </a:rPr>
              <a:t>кытыла.</a:t>
            </a:r>
            <a:endParaRPr sz="5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6434232" y="7471931"/>
              <a:ext cx="885825" cy="1454785"/>
            </a:xfrm>
            <a:custGeom>
              <a:avLst/>
              <a:gdLst/>
              <a:ahLst/>
              <a:cxnLst/>
              <a:rect l="l" t="t" r="r" b="b"/>
              <a:pathLst>
                <a:path w="885825" h="1454784">
                  <a:moveTo>
                    <a:pt x="498408" y="1454390"/>
                  </a:moveTo>
                  <a:lnTo>
                    <a:pt x="297369" y="1454390"/>
                  </a:lnTo>
                  <a:lnTo>
                    <a:pt x="300525" y="1385611"/>
                  </a:lnTo>
                  <a:lnTo>
                    <a:pt x="307837" y="1220687"/>
                  </a:lnTo>
                  <a:lnTo>
                    <a:pt x="316072" y="1021742"/>
                  </a:lnTo>
                  <a:lnTo>
                    <a:pt x="321999" y="850897"/>
                  </a:lnTo>
                  <a:lnTo>
                    <a:pt x="322307" y="849039"/>
                  </a:lnTo>
                  <a:lnTo>
                    <a:pt x="322307" y="845323"/>
                  </a:lnTo>
                  <a:lnTo>
                    <a:pt x="290683" y="836274"/>
                  </a:lnTo>
                  <a:lnTo>
                    <a:pt x="249938" y="822739"/>
                  </a:lnTo>
                  <a:lnTo>
                    <a:pt x="203681" y="804588"/>
                  </a:lnTo>
                  <a:lnTo>
                    <a:pt x="155518" y="781692"/>
                  </a:lnTo>
                  <a:lnTo>
                    <a:pt x="109059" y="753918"/>
                  </a:lnTo>
                  <a:lnTo>
                    <a:pt x="67910" y="721137"/>
                  </a:lnTo>
                  <a:lnTo>
                    <a:pt x="35680" y="683218"/>
                  </a:lnTo>
                  <a:lnTo>
                    <a:pt x="15976" y="640030"/>
                  </a:lnTo>
                  <a:lnTo>
                    <a:pt x="3725" y="577310"/>
                  </a:lnTo>
                  <a:lnTo>
                    <a:pt x="0" y="517195"/>
                  </a:lnTo>
                  <a:lnTo>
                    <a:pt x="3673" y="462253"/>
                  </a:lnTo>
                  <a:lnTo>
                    <a:pt x="13621" y="415051"/>
                  </a:lnTo>
                  <a:lnTo>
                    <a:pt x="28718" y="378157"/>
                  </a:lnTo>
                  <a:lnTo>
                    <a:pt x="47837" y="354137"/>
                  </a:lnTo>
                  <a:lnTo>
                    <a:pt x="69854" y="345560"/>
                  </a:lnTo>
                  <a:lnTo>
                    <a:pt x="93900" y="350950"/>
                  </a:lnTo>
                  <a:lnTo>
                    <a:pt x="143220" y="393821"/>
                  </a:lnTo>
                  <a:lnTo>
                    <a:pt x="165489" y="431141"/>
                  </a:lnTo>
                  <a:lnTo>
                    <a:pt x="184160" y="478941"/>
                  </a:lnTo>
                  <a:lnTo>
                    <a:pt x="197732" y="537142"/>
                  </a:lnTo>
                  <a:lnTo>
                    <a:pt x="204700" y="605660"/>
                  </a:lnTo>
                  <a:lnTo>
                    <a:pt x="215493" y="671247"/>
                  </a:lnTo>
                  <a:lnTo>
                    <a:pt x="237842" y="717543"/>
                  </a:lnTo>
                  <a:lnTo>
                    <a:pt x="266678" y="747920"/>
                  </a:lnTo>
                  <a:lnTo>
                    <a:pt x="296933" y="765753"/>
                  </a:lnTo>
                  <a:lnTo>
                    <a:pt x="323538" y="774415"/>
                  </a:lnTo>
                  <a:lnTo>
                    <a:pt x="324296" y="712627"/>
                  </a:lnTo>
                  <a:lnTo>
                    <a:pt x="325481" y="591315"/>
                  </a:lnTo>
                  <a:lnTo>
                    <a:pt x="326347" y="534752"/>
                  </a:lnTo>
                  <a:lnTo>
                    <a:pt x="327690" y="482892"/>
                  </a:lnTo>
                  <a:lnTo>
                    <a:pt x="329729" y="437215"/>
                  </a:lnTo>
                  <a:lnTo>
                    <a:pt x="332685" y="399201"/>
                  </a:lnTo>
                  <a:lnTo>
                    <a:pt x="336777" y="370332"/>
                  </a:lnTo>
                  <a:lnTo>
                    <a:pt x="337279" y="345661"/>
                  </a:lnTo>
                  <a:lnTo>
                    <a:pt x="332218" y="313045"/>
                  </a:lnTo>
                  <a:lnTo>
                    <a:pt x="323830" y="274530"/>
                  </a:lnTo>
                  <a:lnTo>
                    <a:pt x="314353" y="232168"/>
                  </a:lnTo>
                  <a:lnTo>
                    <a:pt x="306023" y="188006"/>
                  </a:lnTo>
                  <a:lnTo>
                    <a:pt x="301079" y="144094"/>
                  </a:lnTo>
                  <a:lnTo>
                    <a:pt x="301756" y="102481"/>
                  </a:lnTo>
                  <a:lnTo>
                    <a:pt x="310293" y="65216"/>
                  </a:lnTo>
                  <a:lnTo>
                    <a:pt x="328926" y="34348"/>
                  </a:lnTo>
                  <a:lnTo>
                    <a:pt x="359893" y="11926"/>
                  </a:lnTo>
                  <a:lnTo>
                    <a:pt x="405432" y="0"/>
                  </a:lnTo>
                  <a:lnTo>
                    <a:pt x="457578" y="317"/>
                  </a:lnTo>
                  <a:lnTo>
                    <a:pt x="497344" y="12977"/>
                  </a:lnTo>
                  <a:lnTo>
                    <a:pt x="546815" y="66441"/>
                  </a:lnTo>
                  <a:lnTo>
                    <a:pt x="560059" y="102801"/>
                  </a:lnTo>
                  <a:lnTo>
                    <a:pt x="568001" y="142616"/>
                  </a:lnTo>
                  <a:lnTo>
                    <a:pt x="572412" y="183665"/>
                  </a:lnTo>
                  <a:lnTo>
                    <a:pt x="575060" y="223725"/>
                  </a:lnTo>
                  <a:lnTo>
                    <a:pt x="577716" y="260575"/>
                  </a:lnTo>
                  <a:lnTo>
                    <a:pt x="582149" y="291992"/>
                  </a:lnTo>
                  <a:lnTo>
                    <a:pt x="587835" y="333354"/>
                  </a:lnTo>
                  <a:lnTo>
                    <a:pt x="590923" y="386472"/>
                  </a:lnTo>
                  <a:lnTo>
                    <a:pt x="591933" y="448009"/>
                  </a:lnTo>
                  <a:lnTo>
                    <a:pt x="591385" y="514625"/>
                  </a:lnTo>
                  <a:lnTo>
                    <a:pt x="620551" y="502462"/>
                  </a:lnTo>
                  <a:lnTo>
                    <a:pt x="658000" y="480487"/>
                  </a:lnTo>
                  <a:lnTo>
                    <a:pt x="691697" y="448178"/>
                  </a:lnTo>
                  <a:lnTo>
                    <a:pt x="709607" y="405012"/>
                  </a:lnTo>
                  <a:lnTo>
                    <a:pt x="712912" y="360426"/>
                  </a:lnTo>
                  <a:lnTo>
                    <a:pt x="714704" y="309562"/>
                  </a:lnTo>
                  <a:lnTo>
                    <a:pt x="717573" y="258783"/>
                  </a:lnTo>
                  <a:lnTo>
                    <a:pt x="724111" y="214456"/>
                  </a:lnTo>
                  <a:lnTo>
                    <a:pt x="736909" y="182944"/>
                  </a:lnTo>
                  <a:lnTo>
                    <a:pt x="758558" y="170612"/>
                  </a:lnTo>
                  <a:lnTo>
                    <a:pt x="776777" y="171191"/>
                  </a:lnTo>
                  <a:lnTo>
                    <a:pt x="820173" y="181882"/>
                  </a:lnTo>
                  <a:lnTo>
                    <a:pt x="860886" y="215046"/>
                  </a:lnTo>
                  <a:lnTo>
                    <a:pt x="884568" y="282395"/>
                  </a:lnTo>
                  <a:lnTo>
                    <a:pt x="885538" y="332548"/>
                  </a:lnTo>
                  <a:lnTo>
                    <a:pt x="876870" y="395640"/>
                  </a:lnTo>
                  <a:lnTo>
                    <a:pt x="856769" y="473133"/>
                  </a:lnTo>
                  <a:lnTo>
                    <a:pt x="830711" y="537580"/>
                  </a:lnTo>
                  <a:lnTo>
                    <a:pt x="799490" y="584333"/>
                  </a:lnTo>
                  <a:lnTo>
                    <a:pt x="764611" y="615760"/>
                  </a:lnTo>
                  <a:lnTo>
                    <a:pt x="727579" y="634225"/>
                  </a:lnTo>
                  <a:lnTo>
                    <a:pt x="689896" y="642094"/>
                  </a:lnTo>
                  <a:lnTo>
                    <a:pt x="653069" y="641733"/>
                  </a:lnTo>
                  <a:lnTo>
                    <a:pt x="618602" y="635509"/>
                  </a:lnTo>
                  <a:lnTo>
                    <a:pt x="587998" y="625787"/>
                  </a:lnTo>
                  <a:lnTo>
                    <a:pt x="586343" y="666703"/>
                  </a:lnTo>
                  <a:lnTo>
                    <a:pt x="583149" y="740872"/>
                  </a:lnTo>
                  <a:lnTo>
                    <a:pt x="581841" y="772557"/>
                  </a:lnTo>
                  <a:lnTo>
                    <a:pt x="566726" y="932913"/>
                  </a:lnTo>
                  <a:lnTo>
                    <a:pt x="538277" y="1161313"/>
                  </a:lnTo>
                  <a:lnTo>
                    <a:pt x="510752" y="1365794"/>
                  </a:lnTo>
                  <a:lnTo>
                    <a:pt x="498408" y="1454390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1488052"/>
              <a:ext cx="8115299" cy="77152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6995" y="6097067"/>
              <a:ext cx="4762499" cy="4189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124" y="1028701"/>
              <a:ext cx="2388753" cy="23887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7773" y="1412561"/>
            <a:ext cx="5690235" cy="2263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</a:pPr>
            <a:r>
              <a:rPr sz="2550" spc="10" dirty="0">
                <a:solidFill>
                  <a:srgbClr val="494646"/>
                </a:solidFill>
                <a:latin typeface="Tahoma"/>
                <a:cs typeface="Tahoma"/>
              </a:rPr>
              <a:t>Море</a:t>
            </a:r>
            <a:r>
              <a:rPr sz="2550" spc="21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494646"/>
                </a:solidFill>
                <a:latin typeface="Tahoma"/>
                <a:cs typeface="Tahoma"/>
              </a:rPr>
              <a:t>Лаптевых</a:t>
            </a:r>
            <a:r>
              <a:rPr sz="2550" spc="21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494646"/>
                </a:solidFill>
                <a:latin typeface="Tahoma"/>
                <a:cs typeface="Tahoma"/>
              </a:rPr>
              <a:t>отличается</a:t>
            </a:r>
            <a:r>
              <a:rPr sz="2550" spc="21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130" dirty="0">
                <a:solidFill>
                  <a:srgbClr val="494646"/>
                </a:solidFill>
                <a:latin typeface="Tahoma"/>
                <a:cs typeface="Tahoma"/>
              </a:rPr>
              <a:t>от</a:t>
            </a:r>
            <a:r>
              <a:rPr sz="2550" spc="21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215" dirty="0">
                <a:solidFill>
                  <a:srgbClr val="494646"/>
                </a:solidFill>
                <a:latin typeface="Tahoma"/>
                <a:cs typeface="Tahoma"/>
              </a:rPr>
              <a:t>всех </a:t>
            </a:r>
            <a:r>
              <a:rPr sz="2550" spc="-78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100" dirty="0">
                <a:solidFill>
                  <a:srgbClr val="494646"/>
                </a:solidFill>
                <a:latin typeface="Tahoma"/>
                <a:cs typeface="Tahoma"/>
              </a:rPr>
              <a:t>других</a:t>
            </a:r>
            <a:r>
              <a:rPr sz="2550" spc="21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150" dirty="0">
                <a:solidFill>
                  <a:srgbClr val="494646"/>
                </a:solidFill>
                <a:latin typeface="Tahoma"/>
                <a:cs typeface="Tahoma"/>
              </a:rPr>
              <a:t>российских</a:t>
            </a:r>
            <a:r>
              <a:rPr sz="2550" spc="22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75" dirty="0">
                <a:solidFill>
                  <a:srgbClr val="494646"/>
                </a:solidFill>
                <a:latin typeface="Tahoma"/>
                <a:cs typeface="Tahoma"/>
              </a:rPr>
              <a:t>морей</a:t>
            </a:r>
            <a:r>
              <a:rPr sz="2550" spc="22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95" dirty="0">
                <a:solidFill>
                  <a:srgbClr val="494646"/>
                </a:solidFill>
                <a:latin typeface="Tahoma"/>
                <a:cs typeface="Tahoma"/>
              </a:rPr>
              <a:t>тем,</a:t>
            </a:r>
            <a:r>
              <a:rPr sz="2550" spc="22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85" dirty="0">
                <a:solidFill>
                  <a:srgbClr val="494646"/>
                </a:solidFill>
                <a:latin typeface="Tahoma"/>
                <a:cs typeface="Tahoma"/>
              </a:rPr>
              <a:t>что </a:t>
            </a:r>
            <a:r>
              <a:rPr sz="2550" spc="-78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170" dirty="0">
                <a:solidFill>
                  <a:srgbClr val="494646"/>
                </a:solidFill>
                <a:latin typeface="Tahoma"/>
                <a:cs typeface="Tahoma"/>
              </a:rPr>
              <a:t>здесь </a:t>
            </a:r>
            <a:r>
              <a:rPr sz="2550" spc="100" dirty="0">
                <a:solidFill>
                  <a:srgbClr val="494646"/>
                </a:solidFill>
                <a:latin typeface="Tahoma"/>
                <a:cs typeface="Tahoma"/>
              </a:rPr>
              <a:t>нет </a:t>
            </a:r>
            <a:r>
              <a:rPr sz="2550" spc="-30" dirty="0">
                <a:solidFill>
                  <a:srgbClr val="494646"/>
                </a:solidFill>
                <a:latin typeface="Tahoma"/>
                <a:cs typeface="Tahoma"/>
              </a:rPr>
              <a:t>ни</a:t>
            </a:r>
            <a:r>
              <a:rPr sz="2550" spc="-2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80" dirty="0">
                <a:solidFill>
                  <a:srgbClr val="494646"/>
                </a:solidFill>
                <a:latin typeface="Tahoma"/>
                <a:cs typeface="Tahoma"/>
              </a:rPr>
              <a:t>одного </a:t>
            </a:r>
            <a:r>
              <a:rPr sz="2550" spc="50" dirty="0">
                <a:solidFill>
                  <a:srgbClr val="494646"/>
                </a:solidFill>
                <a:latin typeface="Tahoma"/>
                <a:cs typeface="Tahoma"/>
              </a:rPr>
              <a:t>острова </a:t>
            </a:r>
            <a:r>
              <a:rPr sz="2550" spc="305" dirty="0">
                <a:solidFill>
                  <a:srgbClr val="494646"/>
                </a:solidFill>
                <a:latin typeface="Tahoma"/>
                <a:cs typeface="Tahoma"/>
              </a:rPr>
              <a:t>с </a:t>
            </a:r>
            <a:r>
              <a:rPr sz="2550" spc="31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75" dirty="0">
                <a:solidFill>
                  <a:srgbClr val="494646"/>
                </a:solidFill>
                <a:latin typeface="Tahoma"/>
                <a:cs typeface="Tahoma"/>
              </a:rPr>
              <a:t>постоянным</a:t>
            </a:r>
            <a:r>
              <a:rPr sz="2550" spc="22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40" dirty="0">
                <a:solidFill>
                  <a:srgbClr val="494646"/>
                </a:solidFill>
                <a:latin typeface="Tahoma"/>
                <a:cs typeface="Tahoma"/>
              </a:rPr>
              <a:t>населением,</a:t>
            </a:r>
            <a:r>
              <a:rPr sz="2550" spc="22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494646"/>
                </a:solidFill>
                <a:latin typeface="Tahoma"/>
                <a:cs typeface="Tahoma"/>
              </a:rPr>
              <a:t>кроме </a:t>
            </a:r>
            <a:r>
              <a:rPr sz="2550" spc="12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75" dirty="0">
                <a:solidFill>
                  <a:srgbClr val="494646"/>
                </a:solidFill>
                <a:latin typeface="Tahoma"/>
                <a:cs typeface="Tahoma"/>
              </a:rPr>
              <a:t>сотрудников</a:t>
            </a:r>
            <a:r>
              <a:rPr sz="2550" spc="21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40" dirty="0">
                <a:solidFill>
                  <a:srgbClr val="494646"/>
                </a:solidFill>
                <a:latin typeface="Tahoma"/>
                <a:cs typeface="Tahoma"/>
              </a:rPr>
              <a:t>полярных</a:t>
            </a:r>
            <a:r>
              <a:rPr sz="2550" spc="21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550" spc="-15" dirty="0">
                <a:solidFill>
                  <a:srgbClr val="494646"/>
                </a:solidFill>
                <a:latin typeface="Tahoma"/>
                <a:cs typeface="Tahoma"/>
              </a:rPr>
              <a:t>станций.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424" y="3750712"/>
            <a:ext cx="5041265" cy="3558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0">
              <a:lnSpc>
                <a:spcPct val="115799"/>
              </a:lnSpc>
              <a:spcBef>
                <a:spcPts val="95"/>
              </a:spcBef>
            </a:pPr>
            <a:r>
              <a:rPr sz="2100" spc="-160" dirty="0">
                <a:solidFill>
                  <a:srgbClr val="232153"/>
                </a:solidFill>
                <a:latin typeface="Lucida Sans Unicode"/>
                <a:cs typeface="Lucida Sans Unicode"/>
              </a:rPr>
              <a:t>Лаптевтар</a:t>
            </a:r>
            <a:r>
              <a:rPr sz="2100" spc="-155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65" dirty="0">
                <a:solidFill>
                  <a:srgbClr val="232153"/>
                </a:solidFill>
                <a:latin typeface="Lucida Sans Unicode"/>
                <a:cs typeface="Lucida Sans Unicode"/>
              </a:rPr>
              <a:t>муоралара</a:t>
            </a:r>
            <a:r>
              <a:rPr sz="2100" spc="-16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55" dirty="0">
                <a:solidFill>
                  <a:srgbClr val="232153"/>
                </a:solidFill>
                <a:latin typeface="Lucida Sans Unicode"/>
                <a:cs typeface="Lucida Sans Unicode"/>
              </a:rPr>
              <a:t>Россия</a:t>
            </a:r>
            <a:r>
              <a:rPr sz="2100" spc="-15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85" dirty="0">
                <a:solidFill>
                  <a:srgbClr val="232153"/>
                </a:solidFill>
                <a:latin typeface="Lucida Sans Unicode"/>
                <a:cs typeface="Lucida Sans Unicode"/>
              </a:rPr>
              <a:t>муора </a:t>
            </a:r>
            <a:r>
              <a:rPr sz="2100" spc="-18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204" dirty="0">
                <a:solidFill>
                  <a:srgbClr val="232153"/>
                </a:solidFill>
                <a:latin typeface="Lucida Sans Unicode"/>
                <a:cs typeface="Lucida Sans Unicode"/>
              </a:rPr>
              <a:t>та</a:t>
            </a:r>
            <a:r>
              <a:rPr sz="2100" b="1" spc="-204" dirty="0">
                <a:solidFill>
                  <a:srgbClr val="232153"/>
                </a:solidFill>
                <a:latin typeface="Arial"/>
                <a:cs typeface="Arial"/>
              </a:rPr>
              <a:t>һ</a:t>
            </a:r>
            <a:r>
              <a:rPr sz="2100" spc="-204" dirty="0">
                <a:solidFill>
                  <a:srgbClr val="232153"/>
                </a:solidFill>
                <a:latin typeface="Lucida Sans Unicode"/>
                <a:cs typeface="Lucida Sans Unicode"/>
              </a:rPr>
              <a:t>ымыттан</a:t>
            </a:r>
            <a:r>
              <a:rPr sz="2100" spc="-20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30" dirty="0">
                <a:solidFill>
                  <a:srgbClr val="232153"/>
                </a:solidFill>
                <a:latin typeface="Lucida Sans Unicode"/>
                <a:cs typeface="Lucida Sans Unicode"/>
              </a:rPr>
              <a:t>уратылаах,</a:t>
            </a:r>
            <a:r>
              <a:rPr sz="2100" spc="-125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305" dirty="0">
                <a:solidFill>
                  <a:srgbClr val="232153"/>
                </a:solidFill>
                <a:latin typeface="Lucida Sans Unicode"/>
                <a:cs typeface="Lucida Sans Unicode"/>
              </a:rPr>
              <a:t>манна</a:t>
            </a:r>
            <a:r>
              <a:rPr sz="2100" spc="-30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260" dirty="0">
                <a:solidFill>
                  <a:srgbClr val="232153"/>
                </a:solidFill>
                <a:latin typeface="Lucida Sans Unicode"/>
                <a:cs typeface="Lucida Sans Unicode"/>
              </a:rPr>
              <a:t>полярнай </a:t>
            </a:r>
            <a:r>
              <a:rPr sz="2100" spc="-254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95" dirty="0">
                <a:solidFill>
                  <a:srgbClr val="232153"/>
                </a:solidFill>
                <a:latin typeface="Lucida Sans Unicode"/>
                <a:cs typeface="Lucida Sans Unicode"/>
              </a:rPr>
              <a:t>станциялар</a:t>
            </a:r>
            <a:r>
              <a:rPr sz="2100" spc="-19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b="1" spc="-145" dirty="0">
                <a:solidFill>
                  <a:srgbClr val="232153"/>
                </a:solidFill>
                <a:latin typeface="Arial"/>
                <a:cs typeface="Arial"/>
              </a:rPr>
              <a:t>ү</a:t>
            </a:r>
            <a:r>
              <a:rPr sz="2100" spc="-145" dirty="0">
                <a:solidFill>
                  <a:srgbClr val="232153"/>
                </a:solidFill>
                <a:latin typeface="Lucida Sans Unicode"/>
                <a:cs typeface="Lucida Sans Unicode"/>
              </a:rPr>
              <a:t>лэ</a:t>
            </a:r>
            <a:r>
              <a:rPr sz="2100" b="1" spc="-145" dirty="0">
                <a:solidFill>
                  <a:srgbClr val="232153"/>
                </a:solidFill>
                <a:latin typeface="Arial"/>
                <a:cs typeface="Arial"/>
              </a:rPr>
              <a:t>һ</a:t>
            </a:r>
            <a:r>
              <a:rPr sz="2100" spc="-145" dirty="0">
                <a:solidFill>
                  <a:srgbClr val="232153"/>
                </a:solidFill>
                <a:latin typeface="Lucida Sans Unicode"/>
                <a:cs typeface="Lucida Sans Unicode"/>
              </a:rPr>
              <a:t>иттэриттэн</a:t>
            </a:r>
            <a:r>
              <a:rPr sz="2100" spc="-14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75" dirty="0">
                <a:solidFill>
                  <a:srgbClr val="232153"/>
                </a:solidFill>
                <a:latin typeface="Lucida Sans Unicode"/>
                <a:cs typeface="Lucida Sans Unicode"/>
              </a:rPr>
              <a:t>ураты</a:t>
            </a:r>
            <a:r>
              <a:rPr sz="2100" spc="-17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10" dirty="0">
                <a:solidFill>
                  <a:srgbClr val="232153"/>
                </a:solidFill>
                <a:latin typeface="Lucida Sans Unicode"/>
                <a:cs typeface="Lucida Sans Unicode"/>
              </a:rPr>
              <a:t>куруук </a:t>
            </a:r>
            <a:r>
              <a:rPr sz="2100" spc="-65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45" dirty="0">
                <a:solidFill>
                  <a:srgbClr val="232153"/>
                </a:solidFill>
                <a:latin typeface="Lucida Sans Unicode"/>
                <a:cs typeface="Lucida Sans Unicode"/>
              </a:rPr>
              <a:t>нэ</a:t>
            </a:r>
            <a:r>
              <a:rPr sz="2100" b="1" spc="-145" dirty="0">
                <a:solidFill>
                  <a:srgbClr val="232153"/>
                </a:solidFill>
                <a:latin typeface="Arial"/>
                <a:cs typeface="Arial"/>
              </a:rPr>
              <a:t>һ</a:t>
            </a:r>
            <a:r>
              <a:rPr sz="2100" spc="-145" dirty="0">
                <a:solidFill>
                  <a:srgbClr val="232153"/>
                </a:solidFill>
                <a:latin typeface="Lucida Sans Unicode"/>
                <a:cs typeface="Lucida Sans Unicode"/>
              </a:rPr>
              <a:t>илиэнньэлээх</a:t>
            </a:r>
            <a:r>
              <a:rPr sz="2100" spc="28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300" dirty="0">
                <a:solidFill>
                  <a:srgbClr val="232153"/>
                </a:solidFill>
                <a:latin typeface="Lucida Sans Unicode"/>
                <a:cs typeface="Lucida Sans Unicode"/>
              </a:rPr>
              <a:t>биир</a:t>
            </a:r>
            <a:r>
              <a:rPr sz="2100" spc="-75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200" dirty="0">
                <a:solidFill>
                  <a:srgbClr val="232153"/>
                </a:solidFill>
                <a:latin typeface="Lucida Sans Unicode"/>
                <a:cs typeface="Lucida Sans Unicode"/>
              </a:rPr>
              <a:t>да</a:t>
            </a:r>
            <a:r>
              <a:rPr sz="2100" spc="-18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220" dirty="0">
                <a:solidFill>
                  <a:srgbClr val="232153"/>
                </a:solidFill>
                <a:latin typeface="Lucida Sans Unicode"/>
                <a:cs typeface="Lucida Sans Unicode"/>
              </a:rPr>
              <a:t>арыыта</a:t>
            </a:r>
            <a:r>
              <a:rPr sz="2100" spc="-160" dirty="0">
                <a:solidFill>
                  <a:srgbClr val="232153"/>
                </a:solidFill>
                <a:latin typeface="Lucida Sans Unicode"/>
                <a:cs typeface="Lucida Sans Unicode"/>
              </a:rPr>
              <a:t> </a:t>
            </a:r>
            <a:r>
              <a:rPr sz="2100" spc="-120" dirty="0">
                <a:solidFill>
                  <a:srgbClr val="232153"/>
                </a:solidFill>
                <a:latin typeface="Lucida Sans Unicode"/>
                <a:cs typeface="Lucida Sans Unicode"/>
              </a:rPr>
              <a:t>суох.</a:t>
            </a:r>
            <a:endParaRPr sz="2100">
              <a:latin typeface="Lucida Sans Unicode"/>
              <a:cs typeface="Lucida Sans Unicode"/>
            </a:endParaRPr>
          </a:p>
          <a:p>
            <a:pPr marL="12700" marR="5080">
              <a:lnSpc>
                <a:spcPct val="113399"/>
              </a:lnSpc>
              <a:spcBef>
                <a:spcPts val="1525"/>
              </a:spcBef>
            </a:pPr>
            <a:r>
              <a:rPr sz="2150" spc="-5" dirty="0">
                <a:solidFill>
                  <a:srgbClr val="494646"/>
                </a:solidFill>
                <a:latin typeface="Tahoma"/>
                <a:cs typeface="Tahoma"/>
              </a:rPr>
              <a:t>The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25" dirty="0">
                <a:solidFill>
                  <a:srgbClr val="494646"/>
                </a:solidFill>
                <a:latin typeface="Tahoma"/>
                <a:cs typeface="Tahoma"/>
              </a:rPr>
              <a:t>Laptev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-70" dirty="0">
                <a:solidFill>
                  <a:srgbClr val="494646"/>
                </a:solidFill>
                <a:latin typeface="Tahoma"/>
                <a:cs typeface="Tahoma"/>
              </a:rPr>
              <a:t>Sea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254" dirty="0">
                <a:solidFill>
                  <a:srgbClr val="494646"/>
                </a:solidFill>
                <a:latin typeface="Tahoma"/>
                <a:cs typeface="Tahoma"/>
              </a:rPr>
              <a:t>differs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30" dirty="0">
                <a:solidFill>
                  <a:srgbClr val="494646"/>
                </a:solidFill>
                <a:latin typeface="Tahoma"/>
                <a:cs typeface="Tahoma"/>
              </a:rPr>
              <a:t>from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75" dirty="0">
                <a:solidFill>
                  <a:srgbClr val="494646"/>
                </a:solidFill>
                <a:latin typeface="Tahoma"/>
                <a:cs typeface="Tahoma"/>
              </a:rPr>
              <a:t>all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other </a:t>
            </a:r>
            <a:r>
              <a:rPr sz="2150" spc="-65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5" dirty="0">
                <a:solidFill>
                  <a:srgbClr val="494646"/>
                </a:solidFill>
                <a:latin typeface="Tahoma"/>
                <a:cs typeface="Tahoma"/>
              </a:rPr>
              <a:t>Russian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35" dirty="0">
                <a:solidFill>
                  <a:srgbClr val="494646"/>
                </a:solidFill>
                <a:latin typeface="Tahoma"/>
                <a:cs typeface="Tahoma"/>
              </a:rPr>
              <a:t>seas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20" dirty="0">
                <a:solidFill>
                  <a:srgbClr val="494646"/>
                </a:solidFill>
                <a:latin typeface="Tahoma"/>
                <a:cs typeface="Tahoma"/>
              </a:rPr>
              <a:t>in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40" dirty="0">
                <a:solidFill>
                  <a:srgbClr val="494646"/>
                </a:solidFill>
                <a:latin typeface="Tahoma"/>
                <a:cs typeface="Tahoma"/>
              </a:rPr>
              <a:t>that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95" dirty="0">
                <a:solidFill>
                  <a:srgbClr val="494646"/>
                </a:solidFill>
                <a:latin typeface="Tahoma"/>
                <a:cs typeface="Tahoma"/>
              </a:rPr>
              <a:t>there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is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65" dirty="0">
                <a:solidFill>
                  <a:srgbClr val="494646"/>
                </a:solidFill>
                <a:latin typeface="Tahoma"/>
                <a:cs typeface="Tahoma"/>
              </a:rPr>
              <a:t>not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-220" dirty="0">
                <a:solidFill>
                  <a:srgbClr val="494646"/>
                </a:solidFill>
                <a:latin typeface="Tahoma"/>
                <a:cs typeface="Tahoma"/>
              </a:rPr>
              <a:t>a </a:t>
            </a:r>
            <a:r>
              <a:rPr sz="2150" spc="-21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45" dirty="0">
                <a:solidFill>
                  <a:srgbClr val="494646"/>
                </a:solidFill>
                <a:latin typeface="Tahoma"/>
                <a:cs typeface="Tahoma"/>
              </a:rPr>
              <a:t>single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75" dirty="0">
                <a:solidFill>
                  <a:srgbClr val="494646"/>
                </a:solidFill>
                <a:latin typeface="Tahoma"/>
                <a:cs typeface="Tahoma"/>
              </a:rPr>
              <a:t>island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70" dirty="0">
                <a:solidFill>
                  <a:srgbClr val="494646"/>
                </a:solidFill>
                <a:latin typeface="Tahoma"/>
                <a:cs typeface="Tahoma"/>
              </a:rPr>
              <a:t>with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-220" dirty="0">
                <a:solidFill>
                  <a:srgbClr val="494646"/>
                </a:solidFill>
                <a:latin typeface="Tahoma"/>
                <a:cs typeface="Tahoma"/>
              </a:rPr>
              <a:t>a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50" dirty="0">
                <a:solidFill>
                  <a:srgbClr val="494646"/>
                </a:solidFill>
                <a:latin typeface="Tahoma"/>
                <a:cs typeface="Tahoma"/>
              </a:rPr>
              <a:t>permanent </a:t>
            </a:r>
            <a:r>
              <a:rPr sz="2150" spc="55" dirty="0">
                <a:solidFill>
                  <a:srgbClr val="494646"/>
                </a:solidFill>
                <a:latin typeface="Tahoma"/>
                <a:cs typeface="Tahoma"/>
              </a:rPr>
              <a:t> population,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95" dirty="0">
                <a:solidFill>
                  <a:srgbClr val="494646"/>
                </a:solidFill>
                <a:latin typeface="Tahoma"/>
                <a:cs typeface="Tahoma"/>
              </a:rPr>
              <a:t>except</a:t>
            </a:r>
            <a:r>
              <a:rPr sz="2150" spc="18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280" dirty="0">
                <a:solidFill>
                  <a:srgbClr val="494646"/>
                </a:solidFill>
                <a:latin typeface="Tahoma"/>
                <a:cs typeface="Tahoma"/>
              </a:rPr>
              <a:t>for</a:t>
            </a:r>
            <a:r>
              <a:rPr sz="2150" spc="18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65" dirty="0">
                <a:solidFill>
                  <a:srgbClr val="494646"/>
                </a:solidFill>
                <a:latin typeface="Tahoma"/>
                <a:cs typeface="Tahoma"/>
              </a:rPr>
              <a:t>employees</a:t>
            </a:r>
            <a:r>
              <a:rPr sz="2150" spc="180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254" dirty="0">
                <a:solidFill>
                  <a:srgbClr val="494646"/>
                </a:solidFill>
                <a:latin typeface="Tahoma"/>
                <a:cs typeface="Tahoma"/>
              </a:rPr>
              <a:t>of </a:t>
            </a:r>
            <a:r>
              <a:rPr sz="2150" spc="-65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65" dirty="0">
                <a:solidFill>
                  <a:srgbClr val="494646"/>
                </a:solidFill>
                <a:latin typeface="Tahoma"/>
                <a:cs typeface="Tahoma"/>
              </a:rPr>
              <a:t>polar</a:t>
            </a:r>
            <a:r>
              <a:rPr sz="2150" spc="175" dirty="0">
                <a:solidFill>
                  <a:srgbClr val="494646"/>
                </a:solidFill>
                <a:latin typeface="Tahoma"/>
                <a:cs typeface="Tahoma"/>
              </a:rPr>
              <a:t> </a:t>
            </a:r>
            <a:r>
              <a:rPr sz="2150" spc="105" dirty="0">
                <a:solidFill>
                  <a:srgbClr val="494646"/>
                </a:solidFill>
                <a:latin typeface="Tahoma"/>
                <a:cs typeface="Tahoma"/>
              </a:rPr>
              <a:t>stations.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120" y="941885"/>
            <a:ext cx="6562724" cy="840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/>
          <p:nvPr/>
        </p:nvSpPr>
        <p:spPr>
          <a:xfrm>
            <a:off x="10005189" y="7903149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723685" y="150291"/>
                </a:moveTo>
                <a:close/>
              </a:path>
              <a:path w="816609" h="925195">
                <a:moveTo>
                  <a:pt x="546887" y="415459"/>
                </a:moveTo>
                <a:lnTo>
                  <a:pt x="540800" y="411143"/>
                </a:lnTo>
                <a:lnTo>
                  <a:pt x="513028" y="371711"/>
                </a:lnTo>
                <a:lnTo>
                  <a:pt x="506228" y="324294"/>
                </a:lnTo>
                <a:lnTo>
                  <a:pt x="516270" y="275618"/>
                </a:lnTo>
                <a:lnTo>
                  <a:pt x="539026" y="232405"/>
                </a:lnTo>
                <a:lnTo>
                  <a:pt x="565447" y="199178"/>
                </a:lnTo>
                <a:lnTo>
                  <a:pt x="598385" y="171002"/>
                </a:lnTo>
                <a:lnTo>
                  <a:pt x="636085" y="150991"/>
                </a:lnTo>
                <a:lnTo>
                  <a:pt x="676795" y="142261"/>
                </a:lnTo>
                <a:lnTo>
                  <a:pt x="718761" y="147928"/>
                </a:lnTo>
                <a:lnTo>
                  <a:pt x="752944" y="176549"/>
                </a:lnTo>
                <a:lnTo>
                  <a:pt x="767687" y="212904"/>
                </a:lnTo>
                <a:lnTo>
                  <a:pt x="769127" y="253396"/>
                </a:lnTo>
                <a:lnTo>
                  <a:pt x="758477" y="292063"/>
                </a:lnTo>
                <a:lnTo>
                  <a:pt x="736018" y="336621"/>
                </a:lnTo>
                <a:lnTo>
                  <a:pt x="703590" y="375664"/>
                </a:lnTo>
                <a:lnTo>
                  <a:pt x="663302" y="405593"/>
                </a:lnTo>
                <a:lnTo>
                  <a:pt x="617263" y="422808"/>
                </a:lnTo>
                <a:lnTo>
                  <a:pt x="567579" y="423709"/>
                </a:lnTo>
                <a:lnTo>
                  <a:pt x="560399" y="421704"/>
                </a:lnTo>
                <a:lnTo>
                  <a:pt x="553460" y="418966"/>
                </a:lnTo>
                <a:lnTo>
                  <a:pt x="546887" y="415459"/>
                </a:lnTo>
                <a:close/>
              </a:path>
              <a:path w="816609" h="925195">
                <a:moveTo>
                  <a:pt x="335235" y="302418"/>
                </a:moveTo>
                <a:lnTo>
                  <a:pt x="298787" y="258481"/>
                </a:lnTo>
                <a:lnTo>
                  <a:pt x="285191" y="216579"/>
                </a:lnTo>
                <a:lnTo>
                  <a:pt x="282801" y="171900"/>
                </a:lnTo>
                <a:lnTo>
                  <a:pt x="290379" y="126974"/>
                </a:lnTo>
                <a:lnTo>
                  <a:pt x="306688" y="84330"/>
                </a:lnTo>
                <a:lnTo>
                  <a:pt x="330491" y="46496"/>
                </a:lnTo>
                <a:lnTo>
                  <a:pt x="385647" y="6148"/>
                </a:lnTo>
                <a:lnTo>
                  <a:pt x="418789" y="0"/>
                </a:lnTo>
                <a:lnTo>
                  <a:pt x="450801" y="7445"/>
                </a:lnTo>
                <a:lnTo>
                  <a:pt x="493479" y="55095"/>
                </a:lnTo>
                <a:lnTo>
                  <a:pt x="506453" y="97290"/>
                </a:lnTo>
                <a:lnTo>
                  <a:pt x="507883" y="142456"/>
                </a:lnTo>
                <a:lnTo>
                  <a:pt x="499549" y="187457"/>
                </a:lnTo>
                <a:lnTo>
                  <a:pt x="483233" y="229157"/>
                </a:lnTo>
                <a:lnTo>
                  <a:pt x="459949" y="265195"/>
                </a:lnTo>
                <a:lnTo>
                  <a:pt x="427710" y="294425"/>
                </a:lnTo>
                <a:lnTo>
                  <a:pt x="389128" y="310657"/>
                </a:lnTo>
                <a:lnTo>
                  <a:pt x="346821" y="307702"/>
                </a:lnTo>
                <a:lnTo>
                  <a:pt x="340903" y="305322"/>
                </a:lnTo>
                <a:lnTo>
                  <a:pt x="335235" y="302418"/>
                </a:lnTo>
                <a:close/>
              </a:path>
              <a:path w="816609" h="925195">
                <a:moveTo>
                  <a:pt x="589027" y="686513"/>
                </a:moveTo>
                <a:lnTo>
                  <a:pt x="561630" y="655403"/>
                </a:lnTo>
                <a:lnTo>
                  <a:pt x="553434" y="615113"/>
                </a:lnTo>
                <a:lnTo>
                  <a:pt x="561195" y="572957"/>
                </a:lnTo>
                <a:lnTo>
                  <a:pt x="581674" y="536250"/>
                </a:lnTo>
                <a:lnTo>
                  <a:pt x="611391" y="501885"/>
                </a:lnTo>
                <a:lnTo>
                  <a:pt x="648703" y="474508"/>
                </a:lnTo>
                <a:lnTo>
                  <a:pt x="690898" y="457006"/>
                </a:lnTo>
                <a:lnTo>
                  <a:pt x="735262" y="452263"/>
                </a:lnTo>
                <a:lnTo>
                  <a:pt x="779085" y="463164"/>
                </a:lnTo>
                <a:lnTo>
                  <a:pt x="806108" y="491580"/>
                </a:lnTo>
                <a:lnTo>
                  <a:pt x="816179" y="528792"/>
                </a:lnTo>
                <a:lnTo>
                  <a:pt x="811725" y="568571"/>
                </a:lnTo>
                <a:lnTo>
                  <a:pt x="795172" y="604687"/>
                </a:lnTo>
                <a:lnTo>
                  <a:pt x="765875" y="642856"/>
                </a:lnTo>
                <a:lnTo>
                  <a:pt x="727103" y="673807"/>
                </a:lnTo>
                <a:lnTo>
                  <a:pt x="682367" y="693857"/>
                </a:lnTo>
                <a:lnTo>
                  <a:pt x="635172" y="699320"/>
                </a:lnTo>
                <a:lnTo>
                  <a:pt x="589027" y="686513"/>
                </a:lnTo>
                <a:close/>
              </a:path>
              <a:path w="816609" h="925195">
                <a:moveTo>
                  <a:pt x="77505" y="425702"/>
                </a:moveTo>
                <a:lnTo>
                  <a:pt x="46409" y="389512"/>
                </a:lnTo>
                <a:lnTo>
                  <a:pt x="28090" y="345671"/>
                </a:lnTo>
                <a:lnTo>
                  <a:pt x="22168" y="297803"/>
                </a:lnTo>
                <a:lnTo>
                  <a:pt x="28260" y="249532"/>
                </a:lnTo>
                <a:lnTo>
                  <a:pt x="45986" y="204483"/>
                </a:lnTo>
                <a:lnTo>
                  <a:pt x="74966" y="166278"/>
                </a:lnTo>
                <a:lnTo>
                  <a:pt x="96333" y="151661"/>
                </a:lnTo>
                <a:lnTo>
                  <a:pt x="120369" y="145162"/>
                </a:lnTo>
                <a:lnTo>
                  <a:pt x="145032" y="146368"/>
                </a:lnTo>
                <a:lnTo>
                  <a:pt x="184170" y="166341"/>
                </a:lnTo>
                <a:lnTo>
                  <a:pt x="218854" y="225473"/>
                </a:lnTo>
                <a:lnTo>
                  <a:pt x="228127" y="273995"/>
                </a:lnTo>
                <a:lnTo>
                  <a:pt x="224913" y="323669"/>
                </a:lnTo>
                <a:lnTo>
                  <a:pt x="209344" y="370771"/>
                </a:lnTo>
                <a:lnTo>
                  <a:pt x="181552" y="411582"/>
                </a:lnTo>
                <a:lnTo>
                  <a:pt x="158618" y="429265"/>
                </a:lnTo>
                <a:lnTo>
                  <a:pt x="131572" y="438659"/>
                </a:lnTo>
                <a:lnTo>
                  <a:pt x="103504" y="438045"/>
                </a:lnTo>
                <a:lnTo>
                  <a:pt x="77505" y="425702"/>
                </a:lnTo>
                <a:close/>
              </a:path>
              <a:path w="816609" h="925195">
                <a:moveTo>
                  <a:pt x="398999" y="465686"/>
                </a:moveTo>
                <a:close/>
              </a:path>
              <a:path w="816609" h="925195">
                <a:moveTo>
                  <a:pt x="41024" y="724563"/>
                </a:moveTo>
                <a:lnTo>
                  <a:pt x="12347" y="697171"/>
                </a:lnTo>
                <a:lnTo>
                  <a:pt x="0" y="660072"/>
                </a:lnTo>
                <a:lnTo>
                  <a:pt x="4449" y="620813"/>
                </a:lnTo>
                <a:lnTo>
                  <a:pt x="26164" y="586939"/>
                </a:lnTo>
                <a:lnTo>
                  <a:pt x="64922" y="546452"/>
                </a:lnTo>
                <a:lnTo>
                  <a:pt x="108808" y="511564"/>
                </a:lnTo>
                <a:lnTo>
                  <a:pt x="156457" y="481946"/>
                </a:lnTo>
                <a:lnTo>
                  <a:pt x="206502" y="457270"/>
                </a:lnTo>
                <a:lnTo>
                  <a:pt x="254159" y="444113"/>
                </a:lnTo>
                <a:lnTo>
                  <a:pt x="304008" y="440935"/>
                </a:lnTo>
                <a:lnTo>
                  <a:pt x="353227" y="448029"/>
                </a:lnTo>
                <a:lnTo>
                  <a:pt x="398999" y="465686"/>
                </a:lnTo>
                <a:lnTo>
                  <a:pt x="437671" y="493437"/>
                </a:lnTo>
                <a:lnTo>
                  <a:pt x="467713" y="531827"/>
                </a:lnTo>
                <a:lnTo>
                  <a:pt x="488863" y="576496"/>
                </a:lnTo>
                <a:lnTo>
                  <a:pt x="503113" y="623725"/>
                </a:lnTo>
                <a:lnTo>
                  <a:pt x="512127" y="672598"/>
                </a:lnTo>
                <a:lnTo>
                  <a:pt x="517566" y="722203"/>
                </a:lnTo>
                <a:lnTo>
                  <a:pt x="521093" y="771622"/>
                </a:lnTo>
                <a:lnTo>
                  <a:pt x="519302" y="808733"/>
                </a:lnTo>
                <a:lnTo>
                  <a:pt x="514050" y="846388"/>
                </a:lnTo>
                <a:lnTo>
                  <a:pt x="501948" y="881512"/>
                </a:lnTo>
                <a:lnTo>
                  <a:pt x="482684" y="906963"/>
                </a:lnTo>
                <a:lnTo>
                  <a:pt x="268927" y="792088"/>
                </a:lnTo>
                <a:lnTo>
                  <a:pt x="232410" y="772574"/>
                </a:lnTo>
                <a:lnTo>
                  <a:pt x="185219" y="757744"/>
                </a:lnTo>
                <a:lnTo>
                  <a:pt x="135891" y="750407"/>
                </a:lnTo>
                <a:lnTo>
                  <a:pt x="86975" y="742150"/>
                </a:lnTo>
                <a:lnTo>
                  <a:pt x="41024" y="724563"/>
                </a:lnTo>
                <a:close/>
              </a:path>
              <a:path w="816609" h="925195">
                <a:moveTo>
                  <a:pt x="378728" y="907577"/>
                </a:moveTo>
                <a:lnTo>
                  <a:pt x="352399" y="883204"/>
                </a:lnTo>
                <a:lnTo>
                  <a:pt x="326247" y="851177"/>
                </a:lnTo>
                <a:lnTo>
                  <a:pt x="299315" y="819547"/>
                </a:lnTo>
                <a:lnTo>
                  <a:pt x="268927" y="792088"/>
                </a:lnTo>
                <a:lnTo>
                  <a:pt x="482684" y="906963"/>
                </a:lnTo>
                <a:lnTo>
                  <a:pt x="479607" y="911027"/>
                </a:lnTo>
                <a:lnTo>
                  <a:pt x="446184" y="925061"/>
                </a:lnTo>
                <a:lnTo>
                  <a:pt x="411274" y="922721"/>
                </a:lnTo>
                <a:lnTo>
                  <a:pt x="378728" y="90757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54724" y="6304534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546881" y="415463"/>
                </a:moveTo>
                <a:lnTo>
                  <a:pt x="540795" y="411147"/>
                </a:lnTo>
                <a:lnTo>
                  <a:pt x="513030" y="371717"/>
                </a:lnTo>
                <a:lnTo>
                  <a:pt x="506231" y="324299"/>
                </a:lnTo>
                <a:lnTo>
                  <a:pt x="516272" y="275623"/>
                </a:lnTo>
                <a:lnTo>
                  <a:pt x="539026" y="232415"/>
                </a:lnTo>
                <a:lnTo>
                  <a:pt x="565447" y="199189"/>
                </a:lnTo>
                <a:lnTo>
                  <a:pt x="598385" y="171011"/>
                </a:lnTo>
                <a:lnTo>
                  <a:pt x="636086" y="150999"/>
                </a:lnTo>
                <a:lnTo>
                  <a:pt x="676797" y="142268"/>
                </a:lnTo>
                <a:lnTo>
                  <a:pt x="718763" y="147935"/>
                </a:lnTo>
                <a:lnTo>
                  <a:pt x="752935" y="176559"/>
                </a:lnTo>
                <a:lnTo>
                  <a:pt x="767677" y="212917"/>
                </a:lnTo>
                <a:lnTo>
                  <a:pt x="769122" y="253410"/>
                </a:lnTo>
                <a:lnTo>
                  <a:pt x="758477" y="292073"/>
                </a:lnTo>
                <a:lnTo>
                  <a:pt x="736018" y="336632"/>
                </a:lnTo>
                <a:lnTo>
                  <a:pt x="703590" y="375675"/>
                </a:lnTo>
                <a:lnTo>
                  <a:pt x="663302" y="405604"/>
                </a:lnTo>
                <a:lnTo>
                  <a:pt x="617262" y="422818"/>
                </a:lnTo>
                <a:lnTo>
                  <a:pt x="567579" y="423719"/>
                </a:lnTo>
                <a:lnTo>
                  <a:pt x="560398" y="421710"/>
                </a:lnTo>
                <a:lnTo>
                  <a:pt x="553456" y="418970"/>
                </a:lnTo>
                <a:lnTo>
                  <a:pt x="546881" y="415463"/>
                </a:lnTo>
                <a:close/>
              </a:path>
              <a:path w="816609" h="925195">
                <a:moveTo>
                  <a:pt x="335224" y="302417"/>
                </a:moveTo>
                <a:lnTo>
                  <a:pt x="298775" y="258481"/>
                </a:lnTo>
                <a:lnTo>
                  <a:pt x="285181" y="216580"/>
                </a:lnTo>
                <a:lnTo>
                  <a:pt x="282791" y="171902"/>
                </a:lnTo>
                <a:lnTo>
                  <a:pt x="290370" y="126977"/>
                </a:lnTo>
                <a:lnTo>
                  <a:pt x="306682" y="84334"/>
                </a:lnTo>
                <a:lnTo>
                  <a:pt x="330489" y="46501"/>
                </a:lnTo>
                <a:lnTo>
                  <a:pt x="385649" y="6149"/>
                </a:lnTo>
                <a:lnTo>
                  <a:pt x="418792" y="0"/>
                </a:lnTo>
                <a:lnTo>
                  <a:pt x="450811" y="7437"/>
                </a:lnTo>
                <a:lnTo>
                  <a:pt x="493479" y="55092"/>
                </a:lnTo>
                <a:lnTo>
                  <a:pt x="506455" y="97284"/>
                </a:lnTo>
                <a:lnTo>
                  <a:pt x="507882" y="142449"/>
                </a:lnTo>
                <a:lnTo>
                  <a:pt x="499542" y="187451"/>
                </a:lnTo>
                <a:lnTo>
                  <a:pt x="483219" y="229153"/>
                </a:lnTo>
                <a:lnTo>
                  <a:pt x="459943" y="265191"/>
                </a:lnTo>
                <a:lnTo>
                  <a:pt x="427705" y="294424"/>
                </a:lnTo>
                <a:lnTo>
                  <a:pt x="389124" y="310659"/>
                </a:lnTo>
                <a:lnTo>
                  <a:pt x="346819" y="307707"/>
                </a:lnTo>
                <a:lnTo>
                  <a:pt x="340896" y="305324"/>
                </a:lnTo>
                <a:lnTo>
                  <a:pt x="335224" y="302417"/>
                </a:lnTo>
                <a:close/>
              </a:path>
              <a:path w="816609" h="925195">
                <a:moveTo>
                  <a:pt x="589014" y="686507"/>
                </a:moveTo>
                <a:lnTo>
                  <a:pt x="561620" y="655399"/>
                </a:lnTo>
                <a:lnTo>
                  <a:pt x="553425" y="615115"/>
                </a:lnTo>
                <a:lnTo>
                  <a:pt x="561186" y="572963"/>
                </a:lnTo>
                <a:lnTo>
                  <a:pt x="581658" y="536250"/>
                </a:lnTo>
                <a:lnTo>
                  <a:pt x="611379" y="501882"/>
                </a:lnTo>
                <a:lnTo>
                  <a:pt x="648695" y="474508"/>
                </a:lnTo>
                <a:lnTo>
                  <a:pt x="690894" y="457011"/>
                </a:lnTo>
                <a:lnTo>
                  <a:pt x="735261" y="452272"/>
                </a:lnTo>
                <a:lnTo>
                  <a:pt x="779084" y="463176"/>
                </a:lnTo>
                <a:lnTo>
                  <a:pt x="806102" y="491586"/>
                </a:lnTo>
                <a:lnTo>
                  <a:pt x="816175" y="528797"/>
                </a:lnTo>
                <a:lnTo>
                  <a:pt x="811726" y="568575"/>
                </a:lnTo>
                <a:lnTo>
                  <a:pt x="795177" y="604689"/>
                </a:lnTo>
                <a:lnTo>
                  <a:pt x="765879" y="642858"/>
                </a:lnTo>
                <a:lnTo>
                  <a:pt x="727106" y="673811"/>
                </a:lnTo>
                <a:lnTo>
                  <a:pt x="682366" y="693861"/>
                </a:lnTo>
                <a:lnTo>
                  <a:pt x="635166" y="699321"/>
                </a:lnTo>
                <a:lnTo>
                  <a:pt x="589014" y="686507"/>
                </a:lnTo>
                <a:close/>
              </a:path>
              <a:path w="816609" h="925195">
                <a:moveTo>
                  <a:pt x="77503" y="425716"/>
                </a:moveTo>
                <a:lnTo>
                  <a:pt x="46406" y="389524"/>
                </a:lnTo>
                <a:lnTo>
                  <a:pt x="28086" y="345681"/>
                </a:lnTo>
                <a:lnTo>
                  <a:pt x="22161" y="297811"/>
                </a:lnTo>
                <a:lnTo>
                  <a:pt x="28251" y="249538"/>
                </a:lnTo>
                <a:lnTo>
                  <a:pt x="45975" y="204488"/>
                </a:lnTo>
                <a:lnTo>
                  <a:pt x="74952" y="166286"/>
                </a:lnTo>
                <a:lnTo>
                  <a:pt x="96324" y="151671"/>
                </a:lnTo>
                <a:lnTo>
                  <a:pt x="120364" y="145172"/>
                </a:lnTo>
                <a:lnTo>
                  <a:pt x="145030" y="146376"/>
                </a:lnTo>
                <a:lnTo>
                  <a:pt x="184168" y="166343"/>
                </a:lnTo>
                <a:lnTo>
                  <a:pt x="218851" y="225472"/>
                </a:lnTo>
                <a:lnTo>
                  <a:pt x="228124" y="273995"/>
                </a:lnTo>
                <a:lnTo>
                  <a:pt x="224909" y="323670"/>
                </a:lnTo>
                <a:lnTo>
                  <a:pt x="209340" y="370773"/>
                </a:lnTo>
                <a:lnTo>
                  <a:pt x="181547" y="411581"/>
                </a:lnTo>
                <a:lnTo>
                  <a:pt x="158610" y="429262"/>
                </a:lnTo>
                <a:lnTo>
                  <a:pt x="131564" y="438659"/>
                </a:lnTo>
                <a:lnTo>
                  <a:pt x="103499" y="438051"/>
                </a:lnTo>
                <a:lnTo>
                  <a:pt x="77503" y="425716"/>
                </a:lnTo>
                <a:close/>
              </a:path>
              <a:path w="816609" h="925195">
                <a:moveTo>
                  <a:pt x="41022" y="724570"/>
                </a:moveTo>
                <a:lnTo>
                  <a:pt x="12346" y="697178"/>
                </a:lnTo>
                <a:lnTo>
                  <a:pt x="0" y="660081"/>
                </a:lnTo>
                <a:lnTo>
                  <a:pt x="4450" y="620822"/>
                </a:lnTo>
                <a:lnTo>
                  <a:pt x="26165" y="586948"/>
                </a:lnTo>
                <a:lnTo>
                  <a:pt x="64924" y="546459"/>
                </a:lnTo>
                <a:lnTo>
                  <a:pt x="108812" y="511571"/>
                </a:lnTo>
                <a:lnTo>
                  <a:pt x="156462" y="481954"/>
                </a:lnTo>
                <a:lnTo>
                  <a:pt x="206505" y="457279"/>
                </a:lnTo>
                <a:lnTo>
                  <a:pt x="254156" y="444122"/>
                </a:lnTo>
                <a:lnTo>
                  <a:pt x="304007" y="440944"/>
                </a:lnTo>
                <a:lnTo>
                  <a:pt x="353229" y="448038"/>
                </a:lnTo>
                <a:lnTo>
                  <a:pt x="398998" y="465699"/>
                </a:lnTo>
                <a:lnTo>
                  <a:pt x="437720" y="493506"/>
                </a:lnTo>
                <a:lnTo>
                  <a:pt x="467709" y="531846"/>
                </a:lnTo>
                <a:lnTo>
                  <a:pt x="488862" y="576509"/>
                </a:lnTo>
                <a:lnTo>
                  <a:pt x="503113" y="623735"/>
                </a:lnTo>
                <a:lnTo>
                  <a:pt x="512125" y="672606"/>
                </a:lnTo>
                <a:lnTo>
                  <a:pt x="517559" y="722207"/>
                </a:lnTo>
                <a:lnTo>
                  <a:pt x="521078" y="771622"/>
                </a:lnTo>
                <a:lnTo>
                  <a:pt x="519296" y="808738"/>
                </a:lnTo>
                <a:lnTo>
                  <a:pt x="514048" y="846398"/>
                </a:lnTo>
                <a:lnTo>
                  <a:pt x="501946" y="881528"/>
                </a:lnTo>
                <a:lnTo>
                  <a:pt x="482681" y="906982"/>
                </a:lnTo>
                <a:lnTo>
                  <a:pt x="268919" y="792104"/>
                </a:lnTo>
                <a:lnTo>
                  <a:pt x="232400" y="772576"/>
                </a:lnTo>
                <a:lnTo>
                  <a:pt x="185213" y="757749"/>
                </a:lnTo>
                <a:lnTo>
                  <a:pt x="135886" y="750412"/>
                </a:lnTo>
                <a:lnTo>
                  <a:pt x="86972" y="742156"/>
                </a:lnTo>
                <a:lnTo>
                  <a:pt x="41022" y="724570"/>
                </a:lnTo>
                <a:close/>
              </a:path>
              <a:path w="816609" h="925195">
                <a:moveTo>
                  <a:pt x="378725" y="907593"/>
                </a:moveTo>
                <a:lnTo>
                  <a:pt x="352392" y="883230"/>
                </a:lnTo>
                <a:lnTo>
                  <a:pt x="326240" y="851202"/>
                </a:lnTo>
                <a:lnTo>
                  <a:pt x="299307" y="819569"/>
                </a:lnTo>
                <a:lnTo>
                  <a:pt x="268919" y="792104"/>
                </a:lnTo>
                <a:lnTo>
                  <a:pt x="482681" y="906982"/>
                </a:lnTo>
                <a:lnTo>
                  <a:pt x="479600" y="911053"/>
                </a:lnTo>
                <a:lnTo>
                  <a:pt x="446182" y="925077"/>
                </a:lnTo>
                <a:lnTo>
                  <a:pt x="411273" y="922733"/>
                </a:lnTo>
                <a:lnTo>
                  <a:pt x="378725" y="90759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27002" y="7606681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546877" y="415463"/>
                </a:moveTo>
                <a:lnTo>
                  <a:pt x="540792" y="411161"/>
                </a:lnTo>
                <a:lnTo>
                  <a:pt x="513025" y="371719"/>
                </a:lnTo>
                <a:lnTo>
                  <a:pt x="506226" y="324299"/>
                </a:lnTo>
                <a:lnTo>
                  <a:pt x="516267" y="275626"/>
                </a:lnTo>
                <a:lnTo>
                  <a:pt x="539018" y="232423"/>
                </a:lnTo>
                <a:lnTo>
                  <a:pt x="565440" y="199194"/>
                </a:lnTo>
                <a:lnTo>
                  <a:pt x="598380" y="171014"/>
                </a:lnTo>
                <a:lnTo>
                  <a:pt x="636083" y="150998"/>
                </a:lnTo>
                <a:lnTo>
                  <a:pt x="676795" y="142264"/>
                </a:lnTo>
                <a:lnTo>
                  <a:pt x="718762" y="147929"/>
                </a:lnTo>
                <a:lnTo>
                  <a:pt x="720428" y="148672"/>
                </a:lnTo>
                <a:lnTo>
                  <a:pt x="722092" y="149458"/>
                </a:lnTo>
                <a:lnTo>
                  <a:pt x="723686" y="150293"/>
                </a:lnTo>
                <a:lnTo>
                  <a:pt x="752936" y="176549"/>
                </a:lnTo>
                <a:lnTo>
                  <a:pt x="767678" y="212908"/>
                </a:lnTo>
                <a:lnTo>
                  <a:pt x="769122" y="253403"/>
                </a:lnTo>
                <a:lnTo>
                  <a:pt x="758478" y="292064"/>
                </a:lnTo>
                <a:lnTo>
                  <a:pt x="736015" y="336629"/>
                </a:lnTo>
                <a:lnTo>
                  <a:pt x="703587" y="375674"/>
                </a:lnTo>
                <a:lnTo>
                  <a:pt x="663299" y="405603"/>
                </a:lnTo>
                <a:lnTo>
                  <a:pt x="617258" y="422819"/>
                </a:lnTo>
                <a:lnTo>
                  <a:pt x="567571" y="423727"/>
                </a:lnTo>
                <a:lnTo>
                  <a:pt x="560393" y="421711"/>
                </a:lnTo>
                <a:lnTo>
                  <a:pt x="553453" y="418968"/>
                </a:lnTo>
                <a:lnTo>
                  <a:pt x="546877" y="415463"/>
                </a:lnTo>
                <a:close/>
              </a:path>
              <a:path w="816609" h="925195">
                <a:moveTo>
                  <a:pt x="335218" y="302421"/>
                </a:moveTo>
                <a:lnTo>
                  <a:pt x="298769" y="258486"/>
                </a:lnTo>
                <a:lnTo>
                  <a:pt x="285175" y="216582"/>
                </a:lnTo>
                <a:lnTo>
                  <a:pt x="282786" y="171904"/>
                </a:lnTo>
                <a:lnTo>
                  <a:pt x="290366" y="126978"/>
                </a:lnTo>
                <a:lnTo>
                  <a:pt x="306678" y="84333"/>
                </a:lnTo>
                <a:lnTo>
                  <a:pt x="330488" y="46496"/>
                </a:lnTo>
                <a:lnTo>
                  <a:pt x="385645" y="6148"/>
                </a:lnTo>
                <a:lnTo>
                  <a:pt x="418788" y="0"/>
                </a:lnTo>
                <a:lnTo>
                  <a:pt x="450802" y="7447"/>
                </a:lnTo>
                <a:lnTo>
                  <a:pt x="493474" y="55093"/>
                </a:lnTo>
                <a:lnTo>
                  <a:pt x="506449" y="97288"/>
                </a:lnTo>
                <a:lnTo>
                  <a:pt x="507876" y="142453"/>
                </a:lnTo>
                <a:lnTo>
                  <a:pt x="499538" y="187451"/>
                </a:lnTo>
                <a:lnTo>
                  <a:pt x="483217" y="229149"/>
                </a:lnTo>
                <a:lnTo>
                  <a:pt x="459938" y="265193"/>
                </a:lnTo>
                <a:lnTo>
                  <a:pt x="427699" y="294428"/>
                </a:lnTo>
                <a:lnTo>
                  <a:pt x="389118" y="310662"/>
                </a:lnTo>
                <a:lnTo>
                  <a:pt x="346818" y="307701"/>
                </a:lnTo>
                <a:lnTo>
                  <a:pt x="340894" y="305321"/>
                </a:lnTo>
                <a:lnTo>
                  <a:pt x="335218" y="302421"/>
                </a:lnTo>
                <a:close/>
              </a:path>
              <a:path w="816609" h="925195">
                <a:moveTo>
                  <a:pt x="589011" y="686505"/>
                </a:moveTo>
                <a:lnTo>
                  <a:pt x="561616" y="655399"/>
                </a:lnTo>
                <a:lnTo>
                  <a:pt x="553421" y="615115"/>
                </a:lnTo>
                <a:lnTo>
                  <a:pt x="561183" y="572961"/>
                </a:lnTo>
                <a:lnTo>
                  <a:pt x="581658" y="536243"/>
                </a:lnTo>
                <a:lnTo>
                  <a:pt x="611377" y="501878"/>
                </a:lnTo>
                <a:lnTo>
                  <a:pt x="648694" y="474504"/>
                </a:lnTo>
                <a:lnTo>
                  <a:pt x="690893" y="457004"/>
                </a:lnTo>
                <a:lnTo>
                  <a:pt x="735262" y="452264"/>
                </a:lnTo>
                <a:lnTo>
                  <a:pt x="779086" y="463165"/>
                </a:lnTo>
                <a:lnTo>
                  <a:pt x="806102" y="491577"/>
                </a:lnTo>
                <a:lnTo>
                  <a:pt x="816174" y="528790"/>
                </a:lnTo>
                <a:lnTo>
                  <a:pt x="811724" y="568571"/>
                </a:lnTo>
                <a:lnTo>
                  <a:pt x="795173" y="604688"/>
                </a:lnTo>
                <a:lnTo>
                  <a:pt x="765875" y="642857"/>
                </a:lnTo>
                <a:lnTo>
                  <a:pt x="727103" y="673808"/>
                </a:lnTo>
                <a:lnTo>
                  <a:pt x="682364" y="693856"/>
                </a:lnTo>
                <a:lnTo>
                  <a:pt x="635164" y="699317"/>
                </a:lnTo>
                <a:lnTo>
                  <a:pt x="589011" y="686505"/>
                </a:lnTo>
                <a:close/>
              </a:path>
              <a:path w="816609" h="925195">
                <a:moveTo>
                  <a:pt x="77506" y="425703"/>
                </a:moveTo>
                <a:lnTo>
                  <a:pt x="46409" y="389512"/>
                </a:lnTo>
                <a:lnTo>
                  <a:pt x="28088" y="345671"/>
                </a:lnTo>
                <a:lnTo>
                  <a:pt x="22162" y="297803"/>
                </a:lnTo>
                <a:lnTo>
                  <a:pt x="28250" y="249534"/>
                </a:lnTo>
                <a:lnTo>
                  <a:pt x="45971" y="204488"/>
                </a:lnTo>
                <a:lnTo>
                  <a:pt x="74946" y="166290"/>
                </a:lnTo>
                <a:lnTo>
                  <a:pt x="96318" y="151675"/>
                </a:lnTo>
                <a:lnTo>
                  <a:pt x="120358" y="145175"/>
                </a:lnTo>
                <a:lnTo>
                  <a:pt x="145025" y="146377"/>
                </a:lnTo>
                <a:lnTo>
                  <a:pt x="184166" y="166339"/>
                </a:lnTo>
                <a:lnTo>
                  <a:pt x="218848" y="225470"/>
                </a:lnTo>
                <a:lnTo>
                  <a:pt x="228121" y="273993"/>
                </a:lnTo>
                <a:lnTo>
                  <a:pt x="224907" y="323666"/>
                </a:lnTo>
                <a:lnTo>
                  <a:pt x="209338" y="370769"/>
                </a:lnTo>
                <a:lnTo>
                  <a:pt x="181545" y="411579"/>
                </a:lnTo>
                <a:lnTo>
                  <a:pt x="158607" y="429260"/>
                </a:lnTo>
                <a:lnTo>
                  <a:pt x="131562" y="438655"/>
                </a:lnTo>
                <a:lnTo>
                  <a:pt x="103499" y="438043"/>
                </a:lnTo>
                <a:lnTo>
                  <a:pt x="77506" y="425703"/>
                </a:lnTo>
                <a:close/>
              </a:path>
              <a:path w="816609" h="925195">
                <a:moveTo>
                  <a:pt x="41022" y="724563"/>
                </a:moveTo>
                <a:lnTo>
                  <a:pt x="12346" y="697171"/>
                </a:lnTo>
                <a:lnTo>
                  <a:pt x="0" y="660073"/>
                </a:lnTo>
                <a:lnTo>
                  <a:pt x="4450" y="620815"/>
                </a:lnTo>
                <a:lnTo>
                  <a:pt x="26165" y="586940"/>
                </a:lnTo>
                <a:lnTo>
                  <a:pt x="64923" y="546453"/>
                </a:lnTo>
                <a:lnTo>
                  <a:pt x="108811" y="511566"/>
                </a:lnTo>
                <a:lnTo>
                  <a:pt x="156461" y="481949"/>
                </a:lnTo>
                <a:lnTo>
                  <a:pt x="206505" y="457272"/>
                </a:lnTo>
                <a:lnTo>
                  <a:pt x="254154" y="444120"/>
                </a:lnTo>
                <a:lnTo>
                  <a:pt x="304004" y="440942"/>
                </a:lnTo>
                <a:lnTo>
                  <a:pt x="353228" y="448033"/>
                </a:lnTo>
                <a:lnTo>
                  <a:pt x="399000" y="465687"/>
                </a:lnTo>
                <a:lnTo>
                  <a:pt x="437718" y="493502"/>
                </a:lnTo>
                <a:lnTo>
                  <a:pt x="467706" y="531845"/>
                </a:lnTo>
                <a:lnTo>
                  <a:pt x="488860" y="576506"/>
                </a:lnTo>
                <a:lnTo>
                  <a:pt x="503112" y="623729"/>
                </a:lnTo>
                <a:lnTo>
                  <a:pt x="512124" y="672599"/>
                </a:lnTo>
                <a:lnTo>
                  <a:pt x="517559" y="722199"/>
                </a:lnTo>
                <a:lnTo>
                  <a:pt x="521078" y="771614"/>
                </a:lnTo>
                <a:lnTo>
                  <a:pt x="519296" y="808731"/>
                </a:lnTo>
                <a:lnTo>
                  <a:pt x="514048" y="846391"/>
                </a:lnTo>
                <a:lnTo>
                  <a:pt x="501946" y="881521"/>
                </a:lnTo>
                <a:lnTo>
                  <a:pt x="482681" y="906974"/>
                </a:lnTo>
                <a:lnTo>
                  <a:pt x="268919" y="792097"/>
                </a:lnTo>
                <a:lnTo>
                  <a:pt x="232399" y="772569"/>
                </a:lnTo>
                <a:lnTo>
                  <a:pt x="185213" y="757742"/>
                </a:lnTo>
                <a:lnTo>
                  <a:pt x="135886" y="750405"/>
                </a:lnTo>
                <a:lnTo>
                  <a:pt x="86972" y="742149"/>
                </a:lnTo>
                <a:lnTo>
                  <a:pt x="41022" y="724563"/>
                </a:lnTo>
                <a:close/>
              </a:path>
              <a:path w="816609" h="925195">
                <a:moveTo>
                  <a:pt x="378725" y="907586"/>
                </a:moveTo>
                <a:lnTo>
                  <a:pt x="352392" y="883222"/>
                </a:lnTo>
                <a:lnTo>
                  <a:pt x="326240" y="851195"/>
                </a:lnTo>
                <a:lnTo>
                  <a:pt x="299307" y="819562"/>
                </a:lnTo>
                <a:lnTo>
                  <a:pt x="268919" y="792097"/>
                </a:lnTo>
                <a:lnTo>
                  <a:pt x="482681" y="906974"/>
                </a:lnTo>
                <a:lnTo>
                  <a:pt x="479600" y="911046"/>
                </a:lnTo>
                <a:lnTo>
                  <a:pt x="446182" y="925070"/>
                </a:lnTo>
                <a:lnTo>
                  <a:pt x="411273" y="922726"/>
                </a:lnTo>
                <a:lnTo>
                  <a:pt x="378725" y="90758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7201" y="9259785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546881" y="415464"/>
                </a:moveTo>
                <a:lnTo>
                  <a:pt x="540795" y="411147"/>
                </a:lnTo>
                <a:lnTo>
                  <a:pt x="513031" y="371718"/>
                </a:lnTo>
                <a:lnTo>
                  <a:pt x="506231" y="324299"/>
                </a:lnTo>
                <a:lnTo>
                  <a:pt x="516272" y="275623"/>
                </a:lnTo>
                <a:lnTo>
                  <a:pt x="539027" y="232415"/>
                </a:lnTo>
                <a:lnTo>
                  <a:pt x="565447" y="199189"/>
                </a:lnTo>
                <a:lnTo>
                  <a:pt x="598385" y="171011"/>
                </a:lnTo>
                <a:lnTo>
                  <a:pt x="636087" y="150999"/>
                </a:lnTo>
                <a:lnTo>
                  <a:pt x="676797" y="142268"/>
                </a:lnTo>
                <a:lnTo>
                  <a:pt x="718763" y="147935"/>
                </a:lnTo>
                <a:lnTo>
                  <a:pt x="752935" y="176560"/>
                </a:lnTo>
                <a:lnTo>
                  <a:pt x="767678" y="212918"/>
                </a:lnTo>
                <a:lnTo>
                  <a:pt x="769122" y="253411"/>
                </a:lnTo>
                <a:lnTo>
                  <a:pt x="758478" y="292074"/>
                </a:lnTo>
                <a:lnTo>
                  <a:pt x="736018" y="336632"/>
                </a:lnTo>
                <a:lnTo>
                  <a:pt x="703590" y="375676"/>
                </a:lnTo>
                <a:lnTo>
                  <a:pt x="663302" y="405604"/>
                </a:lnTo>
                <a:lnTo>
                  <a:pt x="617263" y="422819"/>
                </a:lnTo>
                <a:lnTo>
                  <a:pt x="567580" y="423720"/>
                </a:lnTo>
                <a:lnTo>
                  <a:pt x="560398" y="421710"/>
                </a:lnTo>
                <a:lnTo>
                  <a:pt x="553456" y="418970"/>
                </a:lnTo>
                <a:lnTo>
                  <a:pt x="546881" y="415464"/>
                </a:lnTo>
                <a:close/>
              </a:path>
              <a:path w="816609" h="925195">
                <a:moveTo>
                  <a:pt x="335224" y="302417"/>
                </a:moveTo>
                <a:lnTo>
                  <a:pt x="298776" y="258481"/>
                </a:lnTo>
                <a:lnTo>
                  <a:pt x="285181" y="216580"/>
                </a:lnTo>
                <a:lnTo>
                  <a:pt x="282791" y="171902"/>
                </a:lnTo>
                <a:lnTo>
                  <a:pt x="290370" y="126977"/>
                </a:lnTo>
                <a:lnTo>
                  <a:pt x="306682" y="84334"/>
                </a:lnTo>
                <a:lnTo>
                  <a:pt x="330490" y="46501"/>
                </a:lnTo>
                <a:lnTo>
                  <a:pt x="385649" y="6149"/>
                </a:lnTo>
                <a:lnTo>
                  <a:pt x="418792" y="0"/>
                </a:lnTo>
                <a:lnTo>
                  <a:pt x="450811" y="7437"/>
                </a:lnTo>
                <a:lnTo>
                  <a:pt x="493479" y="55092"/>
                </a:lnTo>
                <a:lnTo>
                  <a:pt x="506455" y="97284"/>
                </a:lnTo>
                <a:lnTo>
                  <a:pt x="507882" y="142449"/>
                </a:lnTo>
                <a:lnTo>
                  <a:pt x="499543" y="187450"/>
                </a:lnTo>
                <a:lnTo>
                  <a:pt x="483219" y="229153"/>
                </a:lnTo>
                <a:lnTo>
                  <a:pt x="459944" y="265191"/>
                </a:lnTo>
                <a:lnTo>
                  <a:pt x="427705" y="294424"/>
                </a:lnTo>
                <a:lnTo>
                  <a:pt x="389124" y="310659"/>
                </a:lnTo>
                <a:lnTo>
                  <a:pt x="346819" y="307707"/>
                </a:lnTo>
                <a:lnTo>
                  <a:pt x="340896" y="305323"/>
                </a:lnTo>
                <a:lnTo>
                  <a:pt x="335224" y="302417"/>
                </a:lnTo>
                <a:close/>
              </a:path>
              <a:path w="816609" h="925195">
                <a:moveTo>
                  <a:pt x="589014" y="686507"/>
                </a:moveTo>
                <a:lnTo>
                  <a:pt x="561620" y="655399"/>
                </a:lnTo>
                <a:lnTo>
                  <a:pt x="553425" y="615115"/>
                </a:lnTo>
                <a:lnTo>
                  <a:pt x="561186" y="572963"/>
                </a:lnTo>
                <a:lnTo>
                  <a:pt x="581658" y="536250"/>
                </a:lnTo>
                <a:lnTo>
                  <a:pt x="611379" y="501882"/>
                </a:lnTo>
                <a:lnTo>
                  <a:pt x="648695" y="474508"/>
                </a:lnTo>
                <a:lnTo>
                  <a:pt x="690894" y="457011"/>
                </a:lnTo>
                <a:lnTo>
                  <a:pt x="735261" y="452273"/>
                </a:lnTo>
                <a:lnTo>
                  <a:pt x="779084" y="463176"/>
                </a:lnTo>
                <a:lnTo>
                  <a:pt x="806102" y="491586"/>
                </a:lnTo>
                <a:lnTo>
                  <a:pt x="816175" y="528797"/>
                </a:lnTo>
                <a:lnTo>
                  <a:pt x="811726" y="568575"/>
                </a:lnTo>
                <a:lnTo>
                  <a:pt x="795177" y="604689"/>
                </a:lnTo>
                <a:lnTo>
                  <a:pt x="765879" y="642859"/>
                </a:lnTo>
                <a:lnTo>
                  <a:pt x="727106" y="673811"/>
                </a:lnTo>
                <a:lnTo>
                  <a:pt x="682366" y="693861"/>
                </a:lnTo>
                <a:lnTo>
                  <a:pt x="635166" y="699322"/>
                </a:lnTo>
                <a:lnTo>
                  <a:pt x="589014" y="686507"/>
                </a:lnTo>
                <a:close/>
              </a:path>
              <a:path w="816609" h="925195">
                <a:moveTo>
                  <a:pt x="77503" y="425716"/>
                </a:moveTo>
                <a:lnTo>
                  <a:pt x="46407" y="389525"/>
                </a:lnTo>
                <a:lnTo>
                  <a:pt x="28086" y="345681"/>
                </a:lnTo>
                <a:lnTo>
                  <a:pt x="22162" y="297811"/>
                </a:lnTo>
                <a:lnTo>
                  <a:pt x="28252" y="249539"/>
                </a:lnTo>
                <a:lnTo>
                  <a:pt x="45975" y="204489"/>
                </a:lnTo>
                <a:lnTo>
                  <a:pt x="74952" y="166286"/>
                </a:lnTo>
                <a:lnTo>
                  <a:pt x="96324" y="151671"/>
                </a:lnTo>
                <a:lnTo>
                  <a:pt x="120364" y="145172"/>
                </a:lnTo>
                <a:lnTo>
                  <a:pt x="145030" y="146376"/>
                </a:lnTo>
                <a:lnTo>
                  <a:pt x="184168" y="166343"/>
                </a:lnTo>
                <a:lnTo>
                  <a:pt x="218851" y="225472"/>
                </a:lnTo>
                <a:lnTo>
                  <a:pt x="228124" y="273995"/>
                </a:lnTo>
                <a:lnTo>
                  <a:pt x="224910" y="323670"/>
                </a:lnTo>
                <a:lnTo>
                  <a:pt x="209340" y="370773"/>
                </a:lnTo>
                <a:lnTo>
                  <a:pt x="181547" y="411581"/>
                </a:lnTo>
                <a:lnTo>
                  <a:pt x="158610" y="429263"/>
                </a:lnTo>
                <a:lnTo>
                  <a:pt x="131564" y="438659"/>
                </a:lnTo>
                <a:lnTo>
                  <a:pt x="103498" y="438051"/>
                </a:lnTo>
                <a:lnTo>
                  <a:pt x="77503" y="425716"/>
                </a:lnTo>
                <a:close/>
              </a:path>
              <a:path w="816609" h="925195">
                <a:moveTo>
                  <a:pt x="41022" y="724571"/>
                </a:moveTo>
                <a:lnTo>
                  <a:pt x="12346" y="697178"/>
                </a:lnTo>
                <a:lnTo>
                  <a:pt x="0" y="660081"/>
                </a:lnTo>
                <a:lnTo>
                  <a:pt x="4450" y="620823"/>
                </a:lnTo>
                <a:lnTo>
                  <a:pt x="26165" y="586948"/>
                </a:lnTo>
                <a:lnTo>
                  <a:pt x="64924" y="546459"/>
                </a:lnTo>
                <a:lnTo>
                  <a:pt x="108812" y="511571"/>
                </a:lnTo>
                <a:lnTo>
                  <a:pt x="156462" y="481954"/>
                </a:lnTo>
                <a:lnTo>
                  <a:pt x="206505" y="457280"/>
                </a:lnTo>
                <a:lnTo>
                  <a:pt x="254157" y="444122"/>
                </a:lnTo>
                <a:lnTo>
                  <a:pt x="304007" y="440944"/>
                </a:lnTo>
                <a:lnTo>
                  <a:pt x="353229" y="448038"/>
                </a:lnTo>
                <a:lnTo>
                  <a:pt x="398998" y="465700"/>
                </a:lnTo>
                <a:lnTo>
                  <a:pt x="419247" y="478262"/>
                </a:lnTo>
                <a:lnTo>
                  <a:pt x="453933" y="511301"/>
                </a:lnTo>
                <a:lnTo>
                  <a:pt x="488861" y="576509"/>
                </a:lnTo>
                <a:lnTo>
                  <a:pt x="503113" y="623734"/>
                </a:lnTo>
                <a:lnTo>
                  <a:pt x="512124" y="672605"/>
                </a:lnTo>
                <a:lnTo>
                  <a:pt x="517559" y="722206"/>
                </a:lnTo>
                <a:lnTo>
                  <a:pt x="521078" y="771622"/>
                </a:lnTo>
                <a:lnTo>
                  <a:pt x="519296" y="808738"/>
                </a:lnTo>
                <a:lnTo>
                  <a:pt x="514048" y="846398"/>
                </a:lnTo>
                <a:lnTo>
                  <a:pt x="501945" y="881528"/>
                </a:lnTo>
                <a:lnTo>
                  <a:pt x="482681" y="906981"/>
                </a:lnTo>
                <a:lnTo>
                  <a:pt x="268919" y="792104"/>
                </a:lnTo>
                <a:lnTo>
                  <a:pt x="232400" y="772576"/>
                </a:lnTo>
                <a:lnTo>
                  <a:pt x="185213" y="757749"/>
                </a:lnTo>
                <a:lnTo>
                  <a:pt x="135886" y="750412"/>
                </a:lnTo>
                <a:lnTo>
                  <a:pt x="86972" y="742156"/>
                </a:lnTo>
                <a:lnTo>
                  <a:pt x="41022" y="724571"/>
                </a:lnTo>
                <a:close/>
              </a:path>
              <a:path w="816609" h="925195">
                <a:moveTo>
                  <a:pt x="378725" y="907593"/>
                </a:moveTo>
                <a:lnTo>
                  <a:pt x="352392" y="883230"/>
                </a:lnTo>
                <a:lnTo>
                  <a:pt x="326240" y="851202"/>
                </a:lnTo>
                <a:lnTo>
                  <a:pt x="299307" y="819569"/>
                </a:lnTo>
                <a:lnTo>
                  <a:pt x="268919" y="792104"/>
                </a:lnTo>
                <a:lnTo>
                  <a:pt x="482681" y="906981"/>
                </a:lnTo>
                <a:lnTo>
                  <a:pt x="479600" y="911053"/>
                </a:lnTo>
                <a:lnTo>
                  <a:pt x="446182" y="925077"/>
                </a:lnTo>
                <a:lnTo>
                  <a:pt x="411273" y="922733"/>
                </a:lnTo>
                <a:lnTo>
                  <a:pt x="378725" y="90759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34595" y="720685"/>
            <a:ext cx="2420927" cy="242091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802497" y="1100698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35049" y="61892"/>
                </a:moveTo>
                <a:lnTo>
                  <a:pt x="26842" y="61892"/>
                </a:lnTo>
                <a:lnTo>
                  <a:pt x="22894" y="61107"/>
                </a:lnTo>
                <a:lnTo>
                  <a:pt x="0" y="35049"/>
                </a:lnTo>
                <a:lnTo>
                  <a:pt x="0" y="26842"/>
                </a:lnTo>
                <a:lnTo>
                  <a:pt x="26842" y="0"/>
                </a:lnTo>
                <a:lnTo>
                  <a:pt x="35049" y="0"/>
                </a:lnTo>
                <a:lnTo>
                  <a:pt x="61892" y="30946"/>
                </a:lnTo>
                <a:lnTo>
                  <a:pt x="61892" y="35049"/>
                </a:lnTo>
                <a:lnTo>
                  <a:pt x="35049" y="61892"/>
                </a:lnTo>
                <a:close/>
              </a:path>
            </a:pathLst>
          </a:custGeom>
          <a:solidFill>
            <a:srgbClr val="49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02497" y="4366705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5049" y="61892"/>
                </a:moveTo>
                <a:lnTo>
                  <a:pt x="26842" y="61892"/>
                </a:lnTo>
                <a:lnTo>
                  <a:pt x="22894" y="61107"/>
                </a:lnTo>
                <a:lnTo>
                  <a:pt x="0" y="35049"/>
                </a:lnTo>
                <a:lnTo>
                  <a:pt x="0" y="26842"/>
                </a:lnTo>
                <a:lnTo>
                  <a:pt x="26842" y="0"/>
                </a:lnTo>
                <a:lnTo>
                  <a:pt x="35049" y="0"/>
                </a:lnTo>
                <a:lnTo>
                  <a:pt x="61892" y="30946"/>
                </a:lnTo>
                <a:lnTo>
                  <a:pt x="61892" y="35049"/>
                </a:lnTo>
                <a:lnTo>
                  <a:pt x="35049" y="61892"/>
                </a:lnTo>
                <a:close/>
              </a:path>
            </a:pathLst>
          </a:custGeom>
          <a:solidFill>
            <a:srgbClr val="49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55901" y="7356754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5049" y="61892"/>
                </a:moveTo>
                <a:lnTo>
                  <a:pt x="26842" y="61892"/>
                </a:lnTo>
                <a:lnTo>
                  <a:pt x="22894" y="61107"/>
                </a:lnTo>
                <a:lnTo>
                  <a:pt x="0" y="35049"/>
                </a:lnTo>
                <a:lnTo>
                  <a:pt x="0" y="26842"/>
                </a:lnTo>
                <a:lnTo>
                  <a:pt x="26842" y="0"/>
                </a:lnTo>
                <a:lnTo>
                  <a:pt x="35049" y="0"/>
                </a:lnTo>
                <a:lnTo>
                  <a:pt x="61892" y="30946"/>
                </a:lnTo>
                <a:lnTo>
                  <a:pt x="61892" y="35049"/>
                </a:lnTo>
                <a:lnTo>
                  <a:pt x="35049" y="61892"/>
                </a:lnTo>
                <a:close/>
              </a:path>
            </a:pathLst>
          </a:custGeom>
          <a:solidFill>
            <a:srgbClr val="49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72987" y="776168"/>
            <a:ext cx="7769225" cy="866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6460">
              <a:lnSpc>
                <a:spcPct val="115999"/>
              </a:lnSpc>
              <a:spcBef>
                <a:spcPts val="100"/>
              </a:spcBef>
            </a:pPr>
            <a:r>
              <a:rPr sz="2700" spc="-580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390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250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70" dirty="0">
                <a:solidFill>
                  <a:srgbClr val="494646"/>
                </a:solidFill>
                <a:latin typeface="Trebuchet MS"/>
                <a:cs typeface="Trebuchet MS"/>
              </a:rPr>
              <a:t>х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я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775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434" dirty="0">
                <a:solidFill>
                  <a:srgbClr val="494646"/>
                </a:solidFill>
                <a:latin typeface="Trebuchet MS"/>
                <a:cs typeface="Trebuchet MS"/>
              </a:rPr>
              <a:t>в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70" dirty="0">
                <a:solidFill>
                  <a:srgbClr val="494646"/>
                </a:solidFill>
                <a:latin typeface="Trebuchet MS"/>
                <a:cs typeface="Trebuchet MS"/>
              </a:rPr>
              <a:t>х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70" dirty="0">
                <a:solidFill>
                  <a:srgbClr val="494646"/>
                </a:solidFill>
                <a:latin typeface="Trebuchet MS"/>
                <a:cs typeface="Trebuchet MS"/>
              </a:rPr>
              <a:t>я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нн</a:t>
            </a:r>
            <a:r>
              <a:rPr sz="2700" spc="-225" dirty="0">
                <a:solidFill>
                  <a:srgbClr val="494646"/>
                </a:solidFill>
                <a:latin typeface="Trebuchet MS"/>
                <a:cs typeface="Trebuchet MS"/>
              </a:rPr>
              <a:t>о  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и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245" dirty="0">
                <a:solidFill>
                  <a:srgbClr val="494646"/>
                </a:solidFill>
                <a:latin typeface="Trebuchet MS"/>
                <a:cs typeface="Trebuchet MS"/>
              </a:rPr>
              <a:t>ю</a:t>
            </a:r>
            <a:r>
              <a:rPr sz="2700" spc="-295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245" dirty="0">
                <a:solidFill>
                  <a:srgbClr val="494646"/>
                </a:solidFill>
                <a:latin typeface="Trebuchet MS"/>
                <a:cs typeface="Trebuchet MS"/>
              </a:rPr>
              <a:t>ж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195" dirty="0">
                <a:solidFill>
                  <a:srgbClr val="494646"/>
                </a:solidFill>
                <a:latin typeface="Trebuchet MS"/>
                <a:cs typeface="Trebuchet MS"/>
              </a:rPr>
              <a:t>з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470" dirty="0">
                <a:solidFill>
                  <a:srgbClr val="494646"/>
                </a:solidFill>
                <a:latin typeface="Trebuchet MS"/>
                <a:cs typeface="Trebuchet MS"/>
              </a:rPr>
              <a:t>я</a:t>
            </a:r>
            <a:r>
              <a:rPr sz="2700" spc="-415" dirty="0">
                <a:solidFill>
                  <a:srgbClr val="494646"/>
                </a:solidFill>
                <a:latin typeface="Trebuchet MS"/>
                <a:cs typeface="Trebuchet MS"/>
              </a:rPr>
              <a:t>ц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,  </a:t>
            </a:r>
            <a:r>
              <a:rPr sz="2700" spc="-250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нд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и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245" dirty="0">
                <a:solidFill>
                  <a:srgbClr val="494646"/>
                </a:solidFill>
                <a:latin typeface="Trebuchet MS"/>
                <a:cs typeface="Trebuchet MS"/>
              </a:rPr>
              <a:t>ю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09" dirty="0">
                <a:solidFill>
                  <a:srgbClr val="494646"/>
                </a:solidFill>
                <a:latin typeface="Trebuchet MS"/>
                <a:cs typeface="Trebuchet MS"/>
              </a:rPr>
              <a:t>ь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275" dirty="0">
                <a:solidFill>
                  <a:srgbClr val="494646"/>
                </a:solidFill>
                <a:latin typeface="Trebuchet MS"/>
                <a:cs typeface="Trebuchet MS"/>
              </a:rPr>
              <a:t>й  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мм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и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250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415" dirty="0">
                <a:solidFill>
                  <a:srgbClr val="494646"/>
                </a:solidFill>
                <a:latin typeface="Trebuchet MS"/>
                <a:cs typeface="Trebuchet MS"/>
              </a:rPr>
              <a:t>ц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434" dirty="0">
                <a:solidFill>
                  <a:srgbClr val="494646"/>
                </a:solidFill>
                <a:latin typeface="Trebuchet MS"/>
                <a:cs typeface="Trebuchet MS"/>
              </a:rPr>
              <a:t>в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09" dirty="0">
                <a:solidFill>
                  <a:srgbClr val="494646"/>
                </a:solidFill>
                <a:latin typeface="Trebuchet MS"/>
                <a:cs typeface="Trebuchet MS"/>
              </a:rPr>
              <a:t>ь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,  </a:t>
            </a:r>
            <a:r>
              <a:rPr sz="2700" spc="-250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434" dirty="0">
                <a:solidFill>
                  <a:srgbClr val="494646"/>
                </a:solidFill>
                <a:latin typeface="Trebuchet MS"/>
                <a:cs typeface="Trebuchet MS"/>
              </a:rPr>
              <a:t>в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470" dirty="0">
                <a:solidFill>
                  <a:srgbClr val="494646"/>
                </a:solidFill>
                <a:latin typeface="Trebuchet MS"/>
                <a:cs typeface="Trebuchet MS"/>
              </a:rPr>
              <a:t>я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195" dirty="0">
                <a:solidFill>
                  <a:srgbClr val="494646"/>
                </a:solidFill>
                <a:latin typeface="Trebuchet MS"/>
                <a:cs typeface="Trebuchet MS"/>
              </a:rPr>
              <a:t>з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470" dirty="0">
                <a:solidFill>
                  <a:srgbClr val="494646"/>
                </a:solidFill>
                <a:latin typeface="Trebuchet MS"/>
                <a:cs typeface="Trebuchet MS"/>
              </a:rPr>
              <a:t>я</a:t>
            </a:r>
            <a:r>
              <a:rPr sz="2700" spc="-409" dirty="0">
                <a:solidFill>
                  <a:srgbClr val="494646"/>
                </a:solidFill>
                <a:latin typeface="Trebuchet MS"/>
                <a:cs typeface="Trebuchet MS"/>
              </a:rPr>
              <a:t>ц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275" dirty="0">
                <a:solidFill>
                  <a:srgbClr val="494646"/>
                </a:solidFill>
                <a:latin typeface="Trebuchet MS"/>
                <a:cs typeface="Trebuchet MS"/>
              </a:rPr>
              <a:t>и  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д</a:t>
            </a:r>
            <a:r>
              <a:rPr sz="2700" spc="-434" dirty="0">
                <a:solidFill>
                  <a:srgbClr val="494646"/>
                </a:solidFill>
                <a:latin typeface="Trebuchet MS"/>
                <a:cs typeface="Trebuchet MS"/>
              </a:rPr>
              <a:t>в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д</a:t>
            </a:r>
            <a:r>
              <a:rPr sz="2700" spc="-405" dirty="0">
                <a:solidFill>
                  <a:srgbClr val="494646"/>
                </a:solidFill>
                <a:latin typeface="Trebuchet MS"/>
                <a:cs typeface="Trebuchet MS"/>
              </a:rPr>
              <a:t>ь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rebuchet MS"/>
              <a:cs typeface="Trebuchet MS"/>
            </a:endParaRPr>
          </a:p>
          <a:p>
            <a:pPr marL="12700" marR="3446779">
              <a:lnSpc>
                <a:spcPct val="115999"/>
              </a:lnSpc>
            </a:pPr>
            <a:r>
              <a:rPr sz="2700" spc="-775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434" dirty="0">
                <a:solidFill>
                  <a:srgbClr val="494646"/>
                </a:solidFill>
                <a:latin typeface="Trebuchet MS"/>
                <a:cs typeface="Trebuchet MS"/>
              </a:rPr>
              <a:t>в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500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b="1" dirty="0">
                <a:solidFill>
                  <a:srgbClr val="494646"/>
                </a:solidFill>
                <a:latin typeface="Arial"/>
                <a:cs typeface="Arial"/>
              </a:rPr>
              <a:t>ҕ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лл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250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50" dirty="0">
                <a:solidFill>
                  <a:srgbClr val="494646"/>
                </a:solidFill>
                <a:latin typeface="Trebuchet MS"/>
                <a:cs typeface="Trebuchet MS"/>
              </a:rPr>
              <a:t>р  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90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b="1" dirty="0">
                <a:solidFill>
                  <a:srgbClr val="494646"/>
                </a:solidFill>
                <a:latin typeface="Arial"/>
                <a:cs typeface="Arial"/>
              </a:rPr>
              <a:t>ҕ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09" dirty="0">
                <a:solidFill>
                  <a:srgbClr val="494646"/>
                </a:solidFill>
                <a:latin typeface="Trebuchet MS"/>
                <a:cs typeface="Trebuchet MS"/>
              </a:rPr>
              <a:t>ь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и</a:t>
            </a:r>
            <a:r>
              <a:rPr sz="2700" spc="-390" dirty="0">
                <a:solidFill>
                  <a:srgbClr val="494646"/>
                </a:solidFill>
                <a:latin typeface="Trebuchet MS"/>
                <a:cs typeface="Trebuchet MS"/>
              </a:rPr>
              <a:t>э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390" dirty="0">
                <a:solidFill>
                  <a:srgbClr val="494646"/>
                </a:solidFill>
                <a:latin typeface="Trebuchet MS"/>
                <a:cs typeface="Trebuchet MS"/>
              </a:rPr>
              <a:t>э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,  </a:t>
            </a:r>
            <a:r>
              <a:rPr sz="2700" spc="-484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нд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и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я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b="1" spc="35" dirty="0">
                <a:solidFill>
                  <a:srgbClr val="494646"/>
                </a:solidFill>
                <a:latin typeface="Arial"/>
                <a:cs typeface="Arial"/>
              </a:rPr>
              <a:t>ү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b="1" spc="35" dirty="0">
                <a:solidFill>
                  <a:srgbClr val="494646"/>
                </a:solidFill>
                <a:latin typeface="Arial"/>
                <a:cs typeface="Arial"/>
              </a:rPr>
              <a:t>ү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й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70" dirty="0">
                <a:solidFill>
                  <a:srgbClr val="494646"/>
                </a:solidFill>
                <a:latin typeface="Trebuchet MS"/>
                <a:cs typeface="Trebuchet MS"/>
              </a:rPr>
              <a:t>х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570" dirty="0">
                <a:solidFill>
                  <a:srgbClr val="494646"/>
                </a:solidFill>
                <a:latin typeface="Trebuchet MS"/>
                <a:cs typeface="Trebuchet MS"/>
              </a:rPr>
              <a:t>е</a:t>
            </a:r>
            <a:r>
              <a:rPr sz="2700" spc="-555" dirty="0">
                <a:solidFill>
                  <a:srgbClr val="494646"/>
                </a:solidFill>
                <a:latin typeface="Trebuchet MS"/>
                <a:cs typeface="Trebuchet MS"/>
              </a:rPr>
              <a:t>мм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и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250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,  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75" dirty="0">
                <a:solidFill>
                  <a:srgbClr val="494646"/>
                </a:solidFill>
                <a:latin typeface="Trebuchet MS"/>
                <a:cs typeface="Trebuchet MS"/>
              </a:rPr>
              <a:t>х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250" dirty="0">
                <a:solidFill>
                  <a:srgbClr val="494646"/>
                </a:solidFill>
                <a:latin typeface="Trebuchet MS"/>
                <a:cs typeface="Trebuchet MS"/>
              </a:rPr>
              <a:t>г</a:t>
            </a:r>
            <a:r>
              <a:rPr sz="2700" spc="-515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т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465" dirty="0">
                <a:solidFill>
                  <a:srgbClr val="494646"/>
                </a:solidFill>
                <a:latin typeface="Trebuchet MS"/>
                <a:cs typeface="Trebuchet MS"/>
              </a:rPr>
              <a:t>ы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аа</a:t>
            </a:r>
            <a:r>
              <a:rPr sz="2700" spc="-425" dirty="0">
                <a:solidFill>
                  <a:srgbClr val="494646"/>
                </a:solidFill>
                <a:latin typeface="Trebuchet MS"/>
                <a:cs typeface="Trebuchet MS"/>
              </a:rPr>
              <a:t>с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b="1" spc="10" dirty="0">
                <a:solidFill>
                  <a:srgbClr val="494646"/>
                </a:solidFill>
                <a:latin typeface="Arial"/>
                <a:cs typeface="Arial"/>
              </a:rPr>
              <a:t>ө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b="1" spc="10" dirty="0">
                <a:solidFill>
                  <a:srgbClr val="494646"/>
                </a:solidFill>
                <a:latin typeface="Arial"/>
                <a:cs typeface="Arial"/>
              </a:rPr>
              <a:t>ө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,  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п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470" dirty="0">
                <a:solidFill>
                  <a:srgbClr val="494646"/>
                </a:solidFill>
                <a:latin typeface="Trebuchet MS"/>
                <a:cs typeface="Trebuchet MS"/>
              </a:rPr>
              <a:t>я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ай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25" dirty="0">
                <a:solidFill>
                  <a:srgbClr val="494646"/>
                </a:solidFill>
                <a:latin typeface="Trebuchet MS"/>
                <a:cs typeface="Trebuchet MS"/>
              </a:rPr>
              <a:t>б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70" dirty="0">
                <a:solidFill>
                  <a:srgbClr val="494646"/>
                </a:solidFill>
                <a:latin typeface="Trebuchet MS"/>
                <a:cs typeface="Trebuchet MS"/>
              </a:rPr>
              <a:t>х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325" dirty="0">
                <a:solidFill>
                  <a:srgbClr val="494646"/>
                </a:solidFill>
                <a:latin typeface="Trebuchet MS"/>
                <a:cs typeface="Trebuchet MS"/>
              </a:rPr>
              <a:t>нн</a:t>
            </a:r>
            <a:r>
              <a:rPr sz="2700" spc="-390" dirty="0">
                <a:solidFill>
                  <a:srgbClr val="494646"/>
                </a:solidFill>
                <a:latin typeface="Trebuchet MS"/>
                <a:cs typeface="Trebuchet MS"/>
              </a:rPr>
              <a:t>а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b="1" spc="35" dirty="0">
                <a:solidFill>
                  <a:srgbClr val="494646"/>
                </a:solidFill>
                <a:latin typeface="Arial"/>
                <a:cs typeface="Arial"/>
              </a:rPr>
              <a:t>ү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b="1" spc="35" dirty="0">
                <a:solidFill>
                  <a:srgbClr val="494646"/>
                </a:solidFill>
                <a:latin typeface="Arial"/>
                <a:cs typeface="Arial"/>
              </a:rPr>
              <a:t>ү</a:t>
            </a:r>
            <a:r>
              <a:rPr sz="2700" b="1" spc="110" dirty="0">
                <a:solidFill>
                  <a:srgbClr val="494646"/>
                </a:solidFill>
                <a:latin typeface="Arial"/>
                <a:cs typeface="Arial"/>
              </a:rPr>
              <a:t>ҥ</a:t>
            </a:r>
            <a:r>
              <a:rPr sz="2700" b="1" spc="-250" dirty="0">
                <a:solidFill>
                  <a:srgbClr val="494646"/>
                </a:solidFill>
                <a:latin typeface="Arial"/>
                <a:cs typeface="Arial"/>
              </a:rPr>
              <a:t> </a:t>
            </a:r>
            <a:r>
              <a:rPr sz="2700" spc="-390" dirty="0">
                <a:solidFill>
                  <a:srgbClr val="494646"/>
                </a:solidFill>
                <a:latin typeface="Trebuchet MS"/>
                <a:cs typeface="Trebuchet MS"/>
              </a:rPr>
              <a:t>э</a:t>
            </a:r>
            <a:r>
              <a:rPr sz="2700" b="1" spc="110" dirty="0">
                <a:solidFill>
                  <a:srgbClr val="494646"/>
                </a:solidFill>
                <a:latin typeface="Arial"/>
                <a:cs typeface="Arial"/>
              </a:rPr>
              <a:t>һ</a:t>
            </a:r>
            <a:r>
              <a:rPr sz="2700" spc="-285" dirty="0">
                <a:solidFill>
                  <a:srgbClr val="494646"/>
                </a:solidFill>
                <a:latin typeface="Trebuchet MS"/>
                <a:cs typeface="Trebuchet MS"/>
              </a:rPr>
              <a:t>э  </a:t>
            </a:r>
            <a:r>
              <a:rPr sz="2700" spc="-310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520" dirty="0">
                <a:solidFill>
                  <a:srgbClr val="494646"/>
                </a:solidFill>
                <a:latin typeface="Trebuchet MS"/>
                <a:cs typeface="Trebuchet MS"/>
              </a:rPr>
              <a:t>уу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к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5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480" dirty="0">
                <a:solidFill>
                  <a:srgbClr val="494646"/>
                </a:solidFill>
                <a:latin typeface="Trebuchet MS"/>
                <a:cs typeface="Trebuchet MS"/>
              </a:rPr>
              <a:t>лл</a:t>
            </a:r>
            <a:r>
              <a:rPr sz="2700" spc="-320" dirty="0">
                <a:solidFill>
                  <a:srgbClr val="494646"/>
                </a:solidFill>
                <a:latin typeface="Trebuchet MS"/>
                <a:cs typeface="Trebuchet MS"/>
              </a:rPr>
              <a:t>о</a:t>
            </a:r>
            <a:r>
              <a:rPr sz="2700" spc="-500" dirty="0">
                <a:solidFill>
                  <a:srgbClr val="494646"/>
                </a:solidFill>
                <a:latin typeface="Trebuchet MS"/>
                <a:cs typeface="Trebuchet MS"/>
              </a:rPr>
              <a:t>р</a:t>
            </a:r>
            <a:endParaRPr sz="2700">
              <a:latin typeface="Trebuchet MS"/>
              <a:cs typeface="Trebuchet MS"/>
            </a:endParaRPr>
          </a:p>
          <a:p>
            <a:pPr marL="3165475" marR="5080">
              <a:lnSpc>
                <a:spcPct val="115999"/>
              </a:lnSpc>
              <a:spcBef>
                <a:spcPts val="990"/>
              </a:spcBef>
            </a:pPr>
            <a:r>
              <a:rPr sz="2700" spc="-645" dirty="0">
                <a:solidFill>
                  <a:srgbClr val="494646"/>
                </a:solidFill>
                <a:latin typeface="Trebuchet MS"/>
                <a:cs typeface="Trebuchet MS"/>
              </a:rPr>
              <a:t>T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h</a:t>
            </a:r>
            <a:r>
              <a:rPr sz="2700" spc="-645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140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h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135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</a:t>
            </a:r>
            <a:r>
              <a:rPr sz="2700" spc="-215" dirty="0">
                <a:solidFill>
                  <a:srgbClr val="494646"/>
                </a:solidFill>
                <a:latin typeface="Trebuchet MS"/>
                <a:cs typeface="Trebuchet MS"/>
              </a:rPr>
              <a:t>f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185" dirty="0">
                <a:solidFill>
                  <a:srgbClr val="494646"/>
                </a:solidFill>
                <a:latin typeface="Trebuchet MS"/>
                <a:cs typeface="Trebuchet MS"/>
              </a:rPr>
              <a:t>t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h</a:t>
            </a:r>
            <a:r>
              <a:rPr sz="2700" spc="-645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49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50" dirty="0">
                <a:solidFill>
                  <a:srgbClr val="494646"/>
                </a:solidFill>
                <a:latin typeface="Trebuchet MS"/>
                <a:cs typeface="Trebuchet MS"/>
              </a:rPr>
              <a:t>p</a:t>
            </a:r>
            <a:r>
              <a:rPr sz="2700" spc="-185" dirty="0">
                <a:solidFill>
                  <a:srgbClr val="494646"/>
                </a:solidFill>
                <a:latin typeface="Trebuchet MS"/>
                <a:cs typeface="Trebuchet MS"/>
              </a:rPr>
              <a:t>t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60" dirty="0">
                <a:solidFill>
                  <a:srgbClr val="494646"/>
                </a:solidFill>
                <a:latin typeface="Trebuchet MS"/>
                <a:cs typeface="Trebuchet MS"/>
              </a:rPr>
              <a:t>v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434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450" dirty="0">
                <a:solidFill>
                  <a:srgbClr val="494646"/>
                </a:solidFill>
                <a:latin typeface="Trebuchet MS"/>
                <a:cs typeface="Trebuchet MS"/>
              </a:rPr>
              <a:t>e  </a:t>
            </a:r>
            <a:r>
              <a:rPr sz="2700" spc="-385" dirty="0">
                <a:solidFill>
                  <a:srgbClr val="494646"/>
                </a:solidFill>
                <a:latin typeface="Trebuchet MS"/>
                <a:cs typeface="Trebuchet MS"/>
              </a:rPr>
              <a:t>c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140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185" dirty="0">
                <a:solidFill>
                  <a:srgbClr val="494646"/>
                </a:solidFill>
                <a:latin typeface="Trebuchet MS"/>
                <a:cs typeface="Trebuchet MS"/>
              </a:rPr>
              <a:t>t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185" dirty="0">
                <a:solidFill>
                  <a:srgbClr val="494646"/>
                </a:solidFill>
                <a:latin typeface="Trebuchet MS"/>
                <a:cs typeface="Trebuchet MS"/>
              </a:rPr>
              <a:t>t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490" dirty="0">
                <a:solidFill>
                  <a:srgbClr val="494646"/>
                </a:solidFill>
                <a:latin typeface="Trebuchet MS"/>
                <a:cs typeface="Trebuchet MS"/>
              </a:rPr>
              <a:t>y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i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h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45" dirty="0">
                <a:solidFill>
                  <a:srgbClr val="494646"/>
                </a:solidFill>
                <a:latin typeface="Trebuchet MS"/>
                <a:cs typeface="Trebuchet MS"/>
              </a:rPr>
              <a:t>b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i</a:t>
            </a:r>
            <a:r>
              <a:rPr sz="2700" spc="-185" dirty="0">
                <a:solidFill>
                  <a:srgbClr val="494646"/>
                </a:solidFill>
                <a:latin typeface="Trebuchet MS"/>
                <a:cs typeface="Trebuchet MS"/>
              </a:rPr>
              <a:t>t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80" dirty="0">
                <a:solidFill>
                  <a:srgbClr val="494646"/>
                </a:solidFill>
                <a:latin typeface="Trebuchet MS"/>
                <a:cs typeface="Trebuchet MS"/>
              </a:rPr>
              <a:t>d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45" dirty="0">
                <a:solidFill>
                  <a:srgbClr val="494646"/>
                </a:solidFill>
                <a:latin typeface="Trebuchet MS"/>
                <a:cs typeface="Trebuchet MS"/>
              </a:rPr>
              <a:t>b</a:t>
            </a:r>
            <a:r>
              <a:rPr sz="2700" spc="-490" dirty="0">
                <a:solidFill>
                  <a:srgbClr val="494646"/>
                </a:solidFill>
                <a:latin typeface="Trebuchet MS"/>
                <a:cs typeface="Trebuchet MS"/>
              </a:rPr>
              <a:t>y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75" dirty="0">
                <a:solidFill>
                  <a:srgbClr val="494646"/>
                </a:solidFill>
                <a:latin typeface="Trebuchet MS"/>
                <a:cs typeface="Trebuchet MS"/>
              </a:rPr>
              <a:t>w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395" dirty="0">
                <a:solidFill>
                  <a:srgbClr val="494646"/>
                </a:solidFill>
                <a:latin typeface="Trebuchet MS"/>
                <a:cs typeface="Trebuchet MS"/>
              </a:rPr>
              <a:t>u</a:t>
            </a:r>
            <a:r>
              <a:rPr sz="2700" spc="-140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140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434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h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,  </a:t>
            </a:r>
            <a:r>
              <a:rPr sz="2700" spc="-140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765" dirty="0">
                <a:solidFill>
                  <a:srgbClr val="494646"/>
                </a:solidFill>
                <a:latin typeface="Trebuchet MS"/>
                <a:cs typeface="Trebuchet MS"/>
              </a:rPr>
              <a:t>G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ee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380" dirty="0">
                <a:solidFill>
                  <a:srgbClr val="494646"/>
                </a:solidFill>
                <a:latin typeface="Trebuchet MS"/>
                <a:cs typeface="Trebuchet MS"/>
              </a:rPr>
              <a:t>d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140" dirty="0">
                <a:solidFill>
                  <a:srgbClr val="494646"/>
                </a:solidFill>
                <a:latin typeface="Trebuchet MS"/>
                <a:cs typeface="Trebuchet MS"/>
              </a:rPr>
              <a:t>s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h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oo</a:t>
            </a:r>
            <a:r>
              <a:rPr sz="2700" spc="-220" dirty="0">
                <a:solidFill>
                  <a:srgbClr val="494646"/>
                </a:solidFill>
                <a:latin typeface="Trebuchet MS"/>
                <a:cs typeface="Trebuchet MS"/>
              </a:rPr>
              <a:t>f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80" dirty="0">
                <a:solidFill>
                  <a:srgbClr val="494646"/>
                </a:solidFill>
                <a:latin typeface="Trebuchet MS"/>
                <a:cs typeface="Trebuchet MS"/>
              </a:rPr>
              <a:t>d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980" dirty="0">
                <a:solidFill>
                  <a:srgbClr val="494646"/>
                </a:solidFill>
                <a:latin typeface="Trebuchet MS"/>
                <a:cs typeface="Trebuchet MS"/>
              </a:rPr>
              <a:t>mm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i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365" dirty="0">
                <a:solidFill>
                  <a:srgbClr val="494646"/>
                </a:solidFill>
                <a:latin typeface="Trebuchet MS"/>
                <a:cs typeface="Trebuchet MS"/>
              </a:rPr>
              <a:t>g</a:t>
            </a:r>
            <a:r>
              <a:rPr sz="2700" spc="-305" dirty="0">
                <a:solidFill>
                  <a:srgbClr val="494646"/>
                </a:solidFill>
                <a:latin typeface="Trebuchet MS"/>
                <a:cs typeface="Trebuchet MS"/>
              </a:rPr>
              <a:t>,  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385" dirty="0">
                <a:solidFill>
                  <a:srgbClr val="494646"/>
                </a:solidFill>
                <a:latin typeface="Trebuchet MS"/>
                <a:cs typeface="Trebuchet MS"/>
              </a:rPr>
              <a:t>c</a:t>
            </a:r>
            <a:r>
              <a:rPr sz="2700" spc="-185" dirty="0">
                <a:solidFill>
                  <a:srgbClr val="494646"/>
                </a:solidFill>
                <a:latin typeface="Trebuchet MS"/>
                <a:cs typeface="Trebuchet MS"/>
              </a:rPr>
              <a:t>t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i</a:t>
            </a:r>
            <a:r>
              <a:rPr sz="2700" spc="-380" dirty="0">
                <a:solidFill>
                  <a:srgbClr val="494646"/>
                </a:solidFill>
                <a:latin typeface="Trebuchet MS"/>
                <a:cs typeface="Trebuchet MS"/>
              </a:rPr>
              <a:t>c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220" dirty="0">
                <a:solidFill>
                  <a:srgbClr val="494646"/>
                </a:solidFill>
                <a:latin typeface="Trebuchet MS"/>
                <a:cs typeface="Trebuchet MS"/>
              </a:rPr>
              <a:t>f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</a:t>
            </a:r>
            <a:r>
              <a:rPr sz="2700" spc="-400" dirty="0">
                <a:solidFill>
                  <a:srgbClr val="494646"/>
                </a:solidFill>
                <a:latin typeface="Trebuchet MS"/>
                <a:cs typeface="Trebuchet MS"/>
              </a:rPr>
              <a:t>x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i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385" dirty="0">
                <a:solidFill>
                  <a:srgbClr val="494646"/>
                </a:solidFill>
                <a:latin typeface="Trebuchet MS"/>
                <a:cs typeface="Trebuchet MS"/>
              </a:rPr>
              <a:t>d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ee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980" dirty="0">
                <a:solidFill>
                  <a:srgbClr val="494646"/>
                </a:solidFill>
                <a:latin typeface="Trebuchet MS"/>
                <a:cs typeface="Trebuchet MS"/>
              </a:rPr>
              <a:t>m</a:t>
            </a:r>
            <a:r>
              <a:rPr sz="2700" spc="-300" dirty="0">
                <a:solidFill>
                  <a:srgbClr val="494646"/>
                </a:solidFill>
                <a:latin typeface="Trebuchet MS"/>
                <a:cs typeface="Trebuchet MS"/>
              </a:rPr>
              <a:t>i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75" dirty="0">
                <a:solidFill>
                  <a:srgbClr val="494646"/>
                </a:solidFill>
                <a:latin typeface="Trebuchet MS"/>
                <a:cs typeface="Trebuchet MS"/>
              </a:rPr>
              <a:t>w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220" dirty="0">
                <a:solidFill>
                  <a:srgbClr val="494646"/>
                </a:solidFill>
                <a:latin typeface="Trebuchet MS"/>
                <a:cs typeface="Trebuchet MS"/>
              </a:rPr>
              <a:t>f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,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0" dirty="0">
                <a:solidFill>
                  <a:srgbClr val="494646"/>
                </a:solidFill>
                <a:latin typeface="Trebuchet MS"/>
                <a:cs typeface="Trebuchet MS"/>
              </a:rPr>
              <a:t>p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45" dirty="0">
                <a:solidFill>
                  <a:srgbClr val="494646"/>
                </a:solidFill>
                <a:latin typeface="Trebuchet MS"/>
                <a:cs typeface="Trebuchet MS"/>
              </a:rPr>
              <a:t>r  </a:t>
            </a:r>
            <a:r>
              <a:rPr sz="2700" spc="-345" dirty="0">
                <a:solidFill>
                  <a:srgbClr val="494646"/>
                </a:solidFill>
                <a:latin typeface="Trebuchet MS"/>
                <a:cs typeface="Trebuchet MS"/>
              </a:rPr>
              <a:t>h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5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645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420" dirty="0">
                <a:solidFill>
                  <a:srgbClr val="494646"/>
                </a:solidFill>
                <a:latin typeface="Trebuchet MS"/>
                <a:cs typeface="Trebuchet MS"/>
              </a:rPr>
              <a:t>n</a:t>
            </a:r>
            <a:r>
              <a:rPr sz="2700" spc="-380" dirty="0">
                <a:solidFill>
                  <a:srgbClr val="494646"/>
                </a:solidFill>
                <a:latin typeface="Trebuchet MS"/>
                <a:cs typeface="Trebuchet MS"/>
              </a:rPr>
              <a:t>d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50" dirty="0">
                <a:solidFill>
                  <a:srgbClr val="494646"/>
                </a:solidFill>
                <a:latin typeface="Trebuchet MS"/>
                <a:cs typeface="Trebuchet MS"/>
              </a:rPr>
              <a:t>p</a:t>
            </a:r>
            <a:r>
              <a:rPr sz="2700" spc="-330" dirty="0">
                <a:solidFill>
                  <a:srgbClr val="494646"/>
                </a:solidFill>
                <a:latin typeface="Trebuchet MS"/>
                <a:cs typeface="Trebuchet MS"/>
              </a:rPr>
              <a:t>o</a:t>
            </a:r>
            <a:r>
              <a:rPr sz="2700" spc="-5" dirty="0">
                <a:solidFill>
                  <a:srgbClr val="494646"/>
                </a:solidFill>
                <a:latin typeface="Trebuchet MS"/>
                <a:cs typeface="Trebuchet MS"/>
              </a:rPr>
              <a:t>l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0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r>
              <a:rPr sz="2700" spc="-315" dirty="0">
                <a:solidFill>
                  <a:srgbClr val="494646"/>
                </a:solidFill>
                <a:latin typeface="Trebuchet MS"/>
                <a:cs typeface="Trebuchet MS"/>
              </a:rPr>
              <a:t> </a:t>
            </a:r>
            <a:r>
              <a:rPr sz="2700" spc="-545" dirty="0">
                <a:solidFill>
                  <a:srgbClr val="494646"/>
                </a:solidFill>
                <a:latin typeface="Trebuchet MS"/>
                <a:cs typeface="Trebuchet MS"/>
              </a:rPr>
              <a:t>b</a:t>
            </a:r>
            <a:r>
              <a:rPr sz="2700" spc="-650" dirty="0">
                <a:solidFill>
                  <a:srgbClr val="494646"/>
                </a:solidFill>
                <a:latin typeface="Trebuchet MS"/>
                <a:cs typeface="Trebuchet MS"/>
              </a:rPr>
              <a:t>e</a:t>
            </a:r>
            <a:r>
              <a:rPr sz="2700" spc="-440" dirty="0">
                <a:solidFill>
                  <a:srgbClr val="494646"/>
                </a:solidFill>
                <a:latin typeface="Trebuchet MS"/>
                <a:cs typeface="Trebuchet MS"/>
              </a:rPr>
              <a:t>a</a:t>
            </a:r>
            <a:r>
              <a:rPr sz="2700" spc="-50" dirty="0">
                <a:solidFill>
                  <a:srgbClr val="494646"/>
                </a:solidFill>
                <a:latin typeface="Trebuchet MS"/>
                <a:cs typeface="Trebuchet MS"/>
              </a:rPr>
              <a:t>r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04734" y="4409043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723685" y="150291"/>
                </a:moveTo>
                <a:close/>
              </a:path>
              <a:path w="816609" h="925195">
                <a:moveTo>
                  <a:pt x="546887" y="415459"/>
                </a:moveTo>
                <a:lnTo>
                  <a:pt x="540800" y="411143"/>
                </a:lnTo>
                <a:lnTo>
                  <a:pt x="513028" y="371711"/>
                </a:lnTo>
                <a:lnTo>
                  <a:pt x="506228" y="324294"/>
                </a:lnTo>
                <a:lnTo>
                  <a:pt x="516270" y="275618"/>
                </a:lnTo>
                <a:lnTo>
                  <a:pt x="539026" y="232405"/>
                </a:lnTo>
                <a:lnTo>
                  <a:pt x="565447" y="199178"/>
                </a:lnTo>
                <a:lnTo>
                  <a:pt x="598385" y="171002"/>
                </a:lnTo>
                <a:lnTo>
                  <a:pt x="636085" y="150991"/>
                </a:lnTo>
                <a:lnTo>
                  <a:pt x="676795" y="142261"/>
                </a:lnTo>
                <a:lnTo>
                  <a:pt x="718761" y="147928"/>
                </a:lnTo>
                <a:lnTo>
                  <a:pt x="752944" y="176549"/>
                </a:lnTo>
                <a:lnTo>
                  <a:pt x="767687" y="212904"/>
                </a:lnTo>
                <a:lnTo>
                  <a:pt x="769127" y="253396"/>
                </a:lnTo>
                <a:lnTo>
                  <a:pt x="758477" y="292063"/>
                </a:lnTo>
                <a:lnTo>
                  <a:pt x="736018" y="336621"/>
                </a:lnTo>
                <a:lnTo>
                  <a:pt x="703590" y="375664"/>
                </a:lnTo>
                <a:lnTo>
                  <a:pt x="663302" y="405593"/>
                </a:lnTo>
                <a:lnTo>
                  <a:pt x="617263" y="422808"/>
                </a:lnTo>
                <a:lnTo>
                  <a:pt x="567579" y="423709"/>
                </a:lnTo>
                <a:lnTo>
                  <a:pt x="560399" y="421704"/>
                </a:lnTo>
                <a:lnTo>
                  <a:pt x="553460" y="418966"/>
                </a:lnTo>
                <a:lnTo>
                  <a:pt x="546887" y="415459"/>
                </a:lnTo>
                <a:close/>
              </a:path>
              <a:path w="816609" h="925195">
                <a:moveTo>
                  <a:pt x="335235" y="302418"/>
                </a:moveTo>
                <a:lnTo>
                  <a:pt x="298787" y="258481"/>
                </a:lnTo>
                <a:lnTo>
                  <a:pt x="285191" y="216579"/>
                </a:lnTo>
                <a:lnTo>
                  <a:pt x="282801" y="171900"/>
                </a:lnTo>
                <a:lnTo>
                  <a:pt x="290379" y="126974"/>
                </a:lnTo>
                <a:lnTo>
                  <a:pt x="306688" y="84330"/>
                </a:lnTo>
                <a:lnTo>
                  <a:pt x="330491" y="46496"/>
                </a:lnTo>
                <a:lnTo>
                  <a:pt x="385647" y="6148"/>
                </a:lnTo>
                <a:lnTo>
                  <a:pt x="418789" y="0"/>
                </a:lnTo>
                <a:lnTo>
                  <a:pt x="450801" y="7445"/>
                </a:lnTo>
                <a:lnTo>
                  <a:pt x="493479" y="55095"/>
                </a:lnTo>
                <a:lnTo>
                  <a:pt x="506453" y="97290"/>
                </a:lnTo>
                <a:lnTo>
                  <a:pt x="507883" y="142456"/>
                </a:lnTo>
                <a:lnTo>
                  <a:pt x="499549" y="187457"/>
                </a:lnTo>
                <a:lnTo>
                  <a:pt x="483233" y="229157"/>
                </a:lnTo>
                <a:lnTo>
                  <a:pt x="459949" y="265195"/>
                </a:lnTo>
                <a:lnTo>
                  <a:pt x="427710" y="294425"/>
                </a:lnTo>
                <a:lnTo>
                  <a:pt x="389128" y="310657"/>
                </a:lnTo>
                <a:lnTo>
                  <a:pt x="346821" y="307702"/>
                </a:lnTo>
                <a:lnTo>
                  <a:pt x="340903" y="305322"/>
                </a:lnTo>
                <a:lnTo>
                  <a:pt x="335235" y="302418"/>
                </a:lnTo>
                <a:close/>
              </a:path>
              <a:path w="816609" h="925195">
                <a:moveTo>
                  <a:pt x="589027" y="686513"/>
                </a:moveTo>
                <a:lnTo>
                  <a:pt x="561630" y="655403"/>
                </a:lnTo>
                <a:lnTo>
                  <a:pt x="553434" y="615113"/>
                </a:lnTo>
                <a:lnTo>
                  <a:pt x="561195" y="572957"/>
                </a:lnTo>
                <a:lnTo>
                  <a:pt x="581674" y="536250"/>
                </a:lnTo>
                <a:lnTo>
                  <a:pt x="611391" y="501885"/>
                </a:lnTo>
                <a:lnTo>
                  <a:pt x="648703" y="474508"/>
                </a:lnTo>
                <a:lnTo>
                  <a:pt x="690898" y="457006"/>
                </a:lnTo>
                <a:lnTo>
                  <a:pt x="735262" y="452263"/>
                </a:lnTo>
                <a:lnTo>
                  <a:pt x="779085" y="463164"/>
                </a:lnTo>
                <a:lnTo>
                  <a:pt x="806108" y="491580"/>
                </a:lnTo>
                <a:lnTo>
                  <a:pt x="816179" y="528792"/>
                </a:lnTo>
                <a:lnTo>
                  <a:pt x="811725" y="568571"/>
                </a:lnTo>
                <a:lnTo>
                  <a:pt x="795172" y="604687"/>
                </a:lnTo>
                <a:lnTo>
                  <a:pt x="765875" y="642856"/>
                </a:lnTo>
                <a:lnTo>
                  <a:pt x="727103" y="673807"/>
                </a:lnTo>
                <a:lnTo>
                  <a:pt x="682367" y="693857"/>
                </a:lnTo>
                <a:lnTo>
                  <a:pt x="635172" y="699320"/>
                </a:lnTo>
                <a:lnTo>
                  <a:pt x="589027" y="686513"/>
                </a:lnTo>
                <a:close/>
              </a:path>
              <a:path w="816609" h="925195">
                <a:moveTo>
                  <a:pt x="77505" y="425702"/>
                </a:moveTo>
                <a:lnTo>
                  <a:pt x="46409" y="389512"/>
                </a:lnTo>
                <a:lnTo>
                  <a:pt x="28090" y="345671"/>
                </a:lnTo>
                <a:lnTo>
                  <a:pt x="22168" y="297803"/>
                </a:lnTo>
                <a:lnTo>
                  <a:pt x="28260" y="249532"/>
                </a:lnTo>
                <a:lnTo>
                  <a:pt x="45986" y="204483"/>
                </a:lnTo>
                <a:lnTo>
                  <a:pt x="74966" y="166278"/>
                </a:lnTo>
                <a:lnTo>
                  <a:pt x="96333" y="151661"/>
                </a:lnTo>
                <a:lnTo>
                  <a:pt x="120369" y="145162"/>
                </a:lnTo>
                <a:lnTo>
                  <a:pt x="145032" y="146368"/>
                </a:lnTo>
                <a:lnTo>
                  <a:pt x="184170" y="166341"/>
                </a:lnTo>
                <a:lnTo>
                  <a:pt x="218854" y="225473"/>
                </a:lnTo>
                <a:lnTo>
                  <a:pt x="228127" y="273995"/>
                </a:lnTo>
                <a:lnTo>
                  <a:pt x="224913" y="323669"/>
                </a:lnTo>
                <a:lnTo>
                  <a:pt x="209344" y="370771"/>
                </a:lnTo>
                <a:lnTo>
                  <a:pt x="181552" y="411582"/>
                </a:lnTo>
                <a:lnTo>
                  <a:pt x="158618" y="429265"/>
                </a:lnTo>
                <a:lnTo>
                  <a:pt x="131572" y="438659"/>
                </a:lnTo>
                <a:lnTo>
                  <a:pt x="103504" y="438045"/>
                </a:lnTo>
                <a:lnTo>
                  <a:pt x="77505" y="425702"/>
                </a:lnTo>
                <a:close/>
              </a:path>
              <a:path w="816609" h="925195">
                <a:moveTo>
                  <a:pt x="398999" y="465686"/>
                </a:moveTo>
                <a:close/>
              </a:path>
              <a:path w="816609" h="925195">
                <a:moveTo>
                  <a:pt x="41024" y="724563"/>
                </a:moveTo>
                <a:lnTo>
                  <a:pt x="12347" y="697171"/>
                </a:lnTo>
                <a:lnTo>
                  <a:pt x="0" y="660072"/>
                </a:lnTo>
                <a:lnTo>
                  <a:pt x="4449" y="620813"/>
                </a:lnTo>
                <a:lnTo>
                  <a:pt x="26164" y="586939"/>
                </a:lnTo>
                <a:lnTo>
                  <a:pt x="64922" y="546452"/>
                </a:lnTo>
                <a:lnTo>
                  <a:pt x="108808" y="511564"/>
                </a:lnTo>
                <a:lnTo>
                  <a:pt x="156457" y="481946"/>
                </a:lnTo>
                <a:lnTo>
                  <a:pt x="206502" y="457270"/>
                </a:lnTo>
                <a:lnTo>
                  <a:pt x="254159" y="444113"/>
                </a:lnTo>
                <a:lnTo>
                  <a:pt x="304008" y="440935"/>
                </a:lnTo>
                <a:lnTo>
                  <a:pt x="353227" y="448029"/>
                </a:lnTo>
                <a:lnTo>
                  <a:pt x="398999" y="465686"/>
                </a:lnTo>
                <a:lnTo>
                  <a:pt x="437671" y="493437"/>
                </a:lnTo>
                <a:lnTo>
                  <a:pt x="467713" y="531827"/>
                </a:lnTo>
                <a:lnTo>
                  <a:pt x="488863" y="576496"/>
                </a:lnTo>
                <a:lnTo>
                  <a:pt x="503113" y="623725"/>
                </a:lnTo>
                <a:lnTo>
                  <a:pt x="512127" y="672598"/>
                </a:lnTo>
                <a:lnTo>
                  <a:pt x="517566" y="722203"/>
                </a:lnTo>
                <a:lnTo>
                  <a:pt x="521093" y="771622"/>
                </a:lnTo>
                <a:lnTo>
                  <a:pt x="519302" y="808733"/>
                </a:lnTo>
                <a:lnTo>
                  <a:pt x="514050" y="846388"/>
                </a:lnTo>
                <a:lnTo>
                  <a:pt x="501948" y="881512"/>
                </a:lnTo>
                <a:lnTo>
                  <a:pt x="482684" y="906963"/>
                </a:lnTo>
                <a:lnTo>
                  <a:pt x="268927" y="792088"/>
                </a:lnTo>
                <a:lnTo>
                  <a:pt x="232410" y="772574"/>
                </a:lnTo>
                <a:lnTo>
                  <a:pt x="185219" y="757744"/>
                </a:lnTo>
                <a:lnTo>
                  <a:pt x="135891" y="750407"/>
                </a:lnTo>
                <a:lnTo>
                  <a:pt x="86975" y="742150"/>
                </a:lnTo>
                <a:lnTo>
                  <a:pt x="41024" y="724563"/>
                </a:lnTo>
                <a:close/>
              </a:path>
              <a:path w="816609" h="925195">
                <a:moveTo>
                  <a:pt x="378728" y="907577"/>
                </a:moveTo>
                <a:lnTo>
                  <a:pt x="352399" y="883204"/>
                </a:lnTo>
                <a:lnTo>
                  <a:pt x="326247" y="851177"/>
                </a:lnTo>
                <a:lnTo>
                  <a:pt x="299315" y="819547"/>
                </a:lnTo>
                <a:lnTo>
                  <a:pt x="268927" y="792088"/>
                </a:lnTo>
                <a:lnTo>
                  <a:pt x="482684" y="906963"/>
                </a:lnTo>
                <a:lnTo>
                  <a:pt x="479607" y="911027"/>
                </a:lnTo>
                <a:lnTo>
                  <a:pt x="446184" y="925061"/>
                </a:lnTo>
                <a:lnTo>
                  <a:pt x="411274" y="922721"/>
                </a:lnTo>
                <a:lnTo>
                  <a:pt x="378728" y="90757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54269" y="2810428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546881" y="415463"/>
                </a:moveTo>
                <a:lnTo>
                  <a:pt x="540795" y="411147"/>
                </a:lnTo>
                <a:lnTo>
                  <a:pt x="513030" y="371717"/>
                </a:lnTo>
                <a:lnTo>
                  <a:pt x="506231" y="324299"/>
                </a:lnTo>
                <a:lnTo>
                  <a:pt x="516272" y="275623"/>
                </a:lnTo>
                <a:lnTo>
                  <a:pt x="539026" y="232415"/>
                </a:lnTo>
                <a:lnTo>
                  <a:pt x="565447" y="199189"/>
                </a:lnTo>
                <a:lnTo>
                  <a:pt x="598385" y="171011"/>
                </a:lnTo>
                <a:lnTo>
                  <a:pt x="636086" y="150999"/>
                </a:lnTo>
                <a:lnTo>
                  <a:pt x="676797" y="142268"/>
                </a:lnTo>
                <a:lnTo>
                  <a:pt x="718763" y="147935"/>
                </a:lnTo>
                <a:lnTo>
                  <a:pt x="752935" y="176559"/>
                </a:lnTo>
                <a:lnTo>
                  <a:pt x="767677" y="212917"/>
                </a:lnTo>
                <a:lnTo>
                  <a:pt x="769122" y="253410"/>
                </a:lnTo>
                <a:lnTo>
                  <a:pt x="758477" y="292073"/>
                </a:lnTo>
                <a:lnTo>
                  <a:pt x="736018" y="336632"/>
                </a:lnTo>
                <a:lnTo>
                  <a:pt x="703590" y="375675"/>
                </a:lnTo>
                <a:lnTo>
                  <a:pt x="663302" y="405604"/>
                </a:lnTo>
                <a:lnTo>
                  <a:pt x="617262" y="422818"/>
                </a:lnTo>
                <a:lnTo>
                  <a:pt x="567579" y="423719"/>
                </a:lnTo>
                <a:lnTo>
                  <a:pt x="560398" y="421710"/>
                </a:lnTo>
                <a:lnTo>
                  <a:pt x="553456" y="418970"/>
                </a:lnTo>
                <a:lnTo>
                  <a:pt x="546881" y="415463"/>
                </a:lnTo>
                <a:close/>
              </a:path>
              <a:path w="816609" h="925195">
                <a:moveTo>
                  <a:pt x="335224" y="302417"/>
                </a:moveTo>
                <a:lnTo>
                  <a:pt x="298775" y="258481"/>
                </a:lnTo>
                <a:lnTo>
                  <a:pt x="285181" y="216580"/>
                </a:lnTo>
                <a:lnTo>
                  <a:pt x="282791" y="171902"/>
                </a:lnTo>
                <a:lnTo>
                  <a:pt x="290370" y="126977"/>
                </a:lnTo>
                <a:lnTo>
                  <a:pt x="306682" y="84334"/>
                </a:lnTo>
                <a:lnTo>
                  <a:pt x="330489" y="46501"/>
                </a:lnTo>
                <a:lnTo>
                  <a:pt x="385649" y="6149"/>
                </a:lnTo>
                <a:lnTo>
                  <a:pt x="418792" y="0"/>
                </a:lnTo>
                <a:lnTo>
                  <a:pt x="450811" y="7437"/>
                </a:lnTo>
                <a:lnTo>
                  <a:pt x="493479" y="55092"/>
                </a:lnTo>
                <a:lnTo>
                  <a:pt x="506455" y="97284"/>
                </a:lnTo>
                <a:lnTo>
                  <a:pt x="507882" y="142449"/>
                </a:lnTo>
                <a:lnTo>
                  <a:pt x="499542" y="187451"/>
                </a:lnTo>
                <a:lnTo>
                  <a:pt x="483219" y="229153"/>
                </a:lnTo>
                <a:lnTo>
                  <a:pt x="459943" y="265191"/>
                </a:lnTo>
                <a:lnTo>
                  <a:pt x="427705" y="294424"/>
                </a:lnTo>
                <a:lnTo>
                  <a:pt x="389124" y="310659"/>
                </a:lnTo>
                <a:lnTo>
                  <a:pt x="346819" y="307707"/>
                </a:lnTo>
                <a:lnTo>
                  <a:pt x="340896" y="305324"/>
                </a:lnTo>
                <a:lnTo>
                  <a:pt x="335224" y="302417"/>
                </a:lnTo>
                <a:close/>
              </a:path>
              <a:path w="816609" h="925195">
                <a:moveTo>
                  <a:pt x="589014" y="686507"/>
                </a:moveTo>
                <a:lnTo>
                  <a:pt x="561620" y="655399"/>
                </a:lnTo>
                <a:lnTo>
                  <a:pt x="553425" y="615115"/>
                </a:lnTo>
                <a:lnTo>
                  <a:pt x="561186" y="572963"/>
                </a:lnTo>
                <a:lnTo>
                  <a:pt x="581658" y="536250"/>
                </a:lnTo>
                <a:lnTo>
                  <a:pt x="611379" y="501882"/>
                </a:lnTo>
                <a:lnTo>
                  <a:pt x="648695" y="474508"/>
                </a:lnTo>
                <a:lnTo>
                  <a:pt x="690894" y="457011"/>
                </a:lnTo>
                <a:lnTo>
                  <a:pt x="735261" y="452272"/>
                </a:lnTo>
                <a:lnTo>
                  <a:pt x="779084" y="463176"/>
                </a:lnTo>
                <a:lnTo>
                  <a:pt x="806102" y="491586"/>
                </a:lnTo>
                <a:lnTo>
                  <a:pt x="816175" y="528797"/>
                </a:lnTo>
                <a:lnTo>
                  <a:pt x="811726" y="568575"/>
                </a:lnTo>
                <a:lnTo>
                  <a:pt x="795177" y="604689"/>
                </a:lnTo>
                <a:lnTo>
                  <a:pt x="765879" y="642858"/>
                </a:lnTo>
                <a:lnTo>
                  <a:pt x="727106" y="673811"/>
                </a:lnTo>
                <a:lnTo>
                  <a:pt x="682366" y="693861"/>
                </a:lnTo>
                <a:lnTo>
                  <a:pt x="635166" y="699321"/>
                </a:lnTo>
                <a:lnTo>
                  <a:pt x="589014" y="686507"/>
                </a:lnTo>
                <a:close/>
              </a:path>
              <a:path w="816609" h="925195">
                <a:moveTo>
                  <a:pt x="77503" y="425716"/>
                </a:moveTo>
                <a:lnTo>
                  <a:pt x="46406" y="389524"/>
                </a:lnTo>
                <a:lnTo>
                  <a:pt x="28086" y="345681"/>
                </a:lnTo>
                <a:lnTo>
                  <a:pt x="22161" y="297811"/>
                </a:lnTo>
                <a:lnTo>
                  <a:pt x="28251" y="249538"/>
                </a:lnTo>
                <a:lnTo>
                  <a:pt x="45975" y="204488"/>
                </a:lnTo>
                <a:lnTo>
                  <a:pt x="74952" y="166286"/>
                </a:lnTo>
                <a:lnTo>
                  <a:pt x="96324" y="151671"/>
                </a:lnTo>
                <a:lnTo>
                  <a:pt x="120364" y="145172"/>
                </a:lnTo>
                <a:lnTo>
                  <a:pt x="145030" y="146376"/>
                </a:lnTo>
                <a:lnTo>
                  <a:pt x="184168" y="166343"/>
                </a:lnTo>
                <a:lnTo>
                  <a:pt x="218851" y="225472"/>
                </a:lnTo>
                <a:lnTo>
                  <a:pt x="228124" y="273995"/>
                </a:lnTo>
                <a:lnTo>
                  <a:pt x="224909" y="323670"/>
                </a:lnTo>
                <a:lnTo>
                  <a:pt x="209340" y="370773"/>
                </a:lnTo>
                <a:lnTo>
                  <a:pt x="181547" y="411581"/>
                </a:lnTo>
                <a:lnTo>
                  <a:pt x="158610" y="429262"/>
                </a:lnTo>
                <a:lnTo>
                  <a:pt x="131564" y="438659"/>
                </a:lnTo>
                <a:lnTo>
                  <a:pt x="103499" y="438051"/>
                </a:lnTo>
                <a:lnTo>
                  <a:pt x="77503" y="425716"/>
                </a:lnTo>
                <a:close/>
              </a:path>
              <a:path w="816609" h="925195">
                <a:moveTo>
                  <a:pt x="41022" y="724570"/>
                </a:moveTo>
                <a:lnTo>
                  <a:pt x="12346" y="697178"/>
                </a:lnTo>
                <a:lnTo>
                  <a:pt x="0" y="660081"/>
                </a:lnTo>
                <a:lnTo>
                  <a:pt x="4450" y="620822"/>
                </a:lnTo>
                <a:lnTo>
                  <a:pt x="26165" y="586948"/>
                </a:lnTo>
                <a:lnTo>
                  <a:pt x="64924" y="546459"/>
                </a:lnTo>
                <a:lnTo>
                  <a:pt x="108812" y="511571"/>
                </a:lnTo>
                <a:lnTo>
                  <a:pt x="156462" y="481954"/>
                </a:lnTo>
                <a:lnTo>
                  <a:pt x="206505" y="457279"/>
                </a:lnTo>
                <a:lnTo>
                  <a:pt x="254156" y="444122"/>
                </a:lnTo>
                <a:lnTo>
                  <a:pt x="304007" y="440944"/>
                </a:lnTo>
                <a:lnTo>
                  <a:pt x="353229" y="448038"/>
                </a:lnTo>
                <a:lnTo>
                  <a:pt x="398998" y="465699"/>
                </a:lnTo>
                <a:lnTo>
                  <a:pt x="437720" y="493506"/>
                </a:lnTo>
                <a:lnTo>
                  <a:pt x="467709" y="531846"/>
                </a:lnTo>
                <a:lnTo>
                  <a:pt x="488862" y="576509"/>
                </a:lnTo>
                <a:lnTo>
                  <a:pt x="503113" y="623735"/>
                </a:lnTo>
                <a:lnTo>
                  <a:pt x="512125" y="672606"/>
                </a:lnTo>
                <a:lnTo>
                  <a:pt x="517559" y="722207"/>
                </a:lnTo>
                <a:lnTo>
                  <a:pt x="521078" y="771622"/>
                </a:lnTo>
                <a:lnTo>
                  <a:pt x="519296" y="808738"/>
                </a:lnTo>
                <a:lnTo>
                  <a:pt x="514048" y="846398"/>
                </a:lnTo>
                <a:lnTo>
                  <a:pt x="501946" y="881528"/>
                </a:lnTo>
                <a:lnTo>
                  <a:pt x="482681" y="906982"/>
                </a:lnTo>
                <a:lnTo>
                  <a:pt x="268919" y="792104"/>
                </a:lnTo>
                <a:lnTo>
                  <a:pt x="232400" y="772576"/>
                </a:lnTo>
                <a:lnTo>
                  <a:pt x="185213" y="757749"/>
                </a:lnTo>
                <a:lnTo>
                  <a:pt x="135886" y="750412"/>
                </a:lnTo>
                <a:lnTo>
                  <a:pt x="86972" y="742156"/>
                </a:lnTo>
                <a:lnTo>
                  <a:pt x="41022" y="724570"/>
                </a:lnTo>
                <a:close/>
              </a:path>
              <a:path w="816609" h="925195">
                <a:moveTo>
                  <a:pt x="378725" y="907593"/>
                </a:moveTo>
                <a:lnTo>
                  <a:pt x="352392" y="883230"/>
                </a:lnTo>
                <a:lnTo>
                  <a:pt x="326240" y="851202"/>
                </a:lnTo>
                <a:lnTo>
                  <a:pt x="299307" y="819569"/>
                </a:lnTo>
                <a:lnTo>
                  <a:pt x="268919" y="792104"/>
                </a:lnTo>
                <a:lnTo>
                  <a:pt x="482681" y="906982"/>
                </a:lnTo>
                <a:lnTo>
                  <a:pt x="479600" y="911053"/>
                </a:lnTo>
                <a:lnTo>
                  <a:pt x="446182" y="925077"/>
                </a:lnTo>
                <a:lnTo>
                  <a:pt x="411273" y="922733"/>
                </a:lnTo>
                <a:lnTo>
                  <a:pt x="378725" y="90759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26547" y="4112575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546877" y="415463"/>
                </a:moveTo>
                <a:lnTo>
                  <a:pt x="540792" y="411161"/>
                </a:lnTo>
                <a:lnTo>
                  <a:pt x="513025" y="371719"/>
                </a:lnTo>
                <a:lnTo>
                  <a:pt x="506226" y="324299"/>
                </a:lnTo>
                <a:lnTo>
                  <a:pt x="516267" y="275626"/>
                </a:lnTo>
                <a:lnTo>
                  <a:pt x="539018" y="232423"/>
                </a:lnTo>
                <a:lnTo>
                  <a:pt x="565440" y="199194"/>
                </a:lnTo>
                <a:lnTo>
                  <a:pt x="598380" y="171014"/>
                </a:lnTo>
                <a:lnTo>
                  <a:pt x="636083" y="150998"/>
                </a:lnTo>
                <a:lnTo>
                  <a:pt x="676795" y="142264"/>
                </a:lnTo>
                <a:lnTo>
                  <a:pt x="718762" y="147929"/>
                </a:lnTo>
                <a:lnTo>
                  <a:pt x="720428" y="148672"/>
                </a:lnTo>
                <a:lnTo>
                  <a:pt x="722092" y="149458"/>
                </a:lnTo>
                <a:lnTo>
                  <a:pt x="723686" y="150293"/>
                </a:lnTo>
                <a:lnTo>
                  <a:pt x="752936" y="176549"/>
                </a:lnTo>
                <a:lnTo>
                  <a:pt x="767678" y="212908"/>
                </a:lnTo>
                <a:lnTo>
                  <a:pt x="769122" y="253403"/>
                </a:lnTo>
                <a:lnTo>
                  <a:pt x="758478" y="292064"/>
                </a:lnTo>
                <a:lnTo>
                  <a:pt x="736015" y="336629"/>
                </a:lnTo>
                <a:lnTo>
                  <a:pt x="703587" y="375674"/>
                </a:lnTo>
                <a:lnTo>
                  <a:pt x="663299" y="405603"/>
                </a:lnTo>
                <a:lnTo>
                  <a:pt x="617258" y="422819"/>
                </a:lnTo>
                <a:lnTo>
                  <a:pt x="567571" y="423727"/>
                </a:lnTo>
                <a:lnTo>
                  <a:pt x="560393" y="421711"/>
                </a:lnTo>
                <a:lnTo>
                  <a:pt x="553453" y="418968"/>
                </a:lnTo>
                <a:lnTo>
                  <a:pt x="546877" y="415463"/>
                </a:lnTo>
                <a:close/>
              </a:path>
              <a:path w="816609" h="925195">
                <a:moveTo>
                  <a:pt x="335218" y="302421"/>
                </a:moveTo>
                <a:lnTo>
                  <a:pt x="298769" y="258486"/>
                </a:lnTo>
                <a:lnTo>
                  <a:pt x="285175" y="216582"/>
                </a:lnTo>
                <a:lnTo>
                  <a:pt x="282786" y="171904"/>
                </a:lnTo>
                <a:lnTo>
                  <a:pt x="290366" y="126978"/>
                </a:lnTo>
                <a:lnTo>
                  <a:pt x="306678" y="84333"/>
                </a:lnTo>
                <a:lnTo>
                  <a:pt x="330488" y="46496"/>
                </a:lnTo>
                <a:lnTo>
                  <a:pt x="385645" y="6148"/>
                </a:lnTo>
                <a:lnTo>
                  <a:pt x="418788" y="0"/>
                </a:lnTo>
                <a:lnTo>
                  <a:pt x="450802" y="7447"/>
                </a:lnTo>
                <a:lnTo>
                  <a:pt x="493474" y="55093"/>
                </a:lnTo>
                <a:lnTo>
                  <a:pt x="506449" y="97288"/>
                </a:lnTo>
                <a:lnTo>
                  <a:pt x="507876" y="142453"/>
                </a:lnTo>
                <a:lnTo>
                  <a:pt x="499538" y="187451"/>
                </a:lnTo>
                <a:lnTo>
                  <a:pt x="483217" y="229149"/>
                </a:lnTo>
                <a:lnTo>
                  <a:pt x="459938" y="265193"/>
                </a:lnTo>
                <a:lnTo>
                  <a:pt x="427699" y="294428"/>
                </a:lnTo>
                <a:lnTo>
                  <a:pt x="389118" y="310662"/>
                </a:lnTo>
                <a:lnTo>
                  <a:pt x="346818" y="307701"/>
                </a:lnTo>
                <a:lnTo>
                  <a:pt x="340894" y="305321"/>
                </a:lnTo>
                <a:lnTo>
                  <a:pt x="335218" y="302421"/>
                </a:lnTo>
                <a:close/>
              </a:path>
              <a:path w="816609" h="925195">
                <a:moveTo>
                  <a:pt x="589011" y="686505"/>
                </a:moveTo>
                <a:lnTo>
                  <a:pt x="561616" y="655399"/>
                </a:lnTo>
                <a:lnTo>
                  <a:pt x="553421" y="615115"/>
                </a:lnTo>
                <a:lnTo>
                  <a:pt x="561183" y="572961"/>
                </a:lnTo>
                <a:lnTo>
                  <a:pt x="581658" y="536243"/>
                </a:lnTo>
                <a:lnTo>
                  <a:pt x="611377" y="501878"/>
                </a:lnTo>
                <a:lnTo>
                  <a:pt x="648694" y="474504"/>
                </a:lnTo>
                <a:lnTo>
                  <a:pt x="690893" y="457004"/>
                </a:lnTo>
                <a:lnTo>
                  <a:pt x="735262" y="452264"/>
                </a:lnTo>
                <a:lnTo>
                  <a:pt x="779086" y="463165"/>
                </a:lnTo>
                <a:lnTo>
                  <a:pt x="806102" y="491577"/>
                </a:lnTo>
                <a:lnTo>
                  <a:pt x="816174" y="528790"/>
                </a:lnTo>
                <a:lnTo>
                  <a:pt x="811724" y="568571"/>
                </a:lnTo>
                <a:lnTo>
                  <a:pt x="795173" y="604688"/>
                </a:lnTo>
                <a:lnTo>
                  <a:pt x="765875" y="642857"/>
                </a:lnTo>
                <a:lnTo>
                  <a:pt x="727103" y="673808"/>
                </a:lnTo>
                <a:lnTo>
                  <a:pt x="682364" y="693856"/>
                </a:lnTo>
                <a:lnTo>
                  <a:pt x="635164" y="699317"/>
                </a:lnTo>
                <a:lnTo>
                  <a:pt x="589011" y="686505"/>
                </a:lnTo>
                <a:close/>
              </a:path>
              <a:path w="816609" h="925195">
                <a:moveTo>
                  <a:pt x="77506" y="425703"/>
                </a:moveTo>
                <a:lnTo>
                  <a:pt x="46409" y="389512"/>
                </a:lnTo>
                <a:lnTo>
                  <a:pt x="28088" y="345671"/>
                </a:lnTo>
                <a:lnTo>
                  <a:pt x="22162" y="297803"/>
                </a:lnTo>
                <a:lnTo>
                  <a:pt x="28250" y="249534"/>
                </a:lnTo>
                <a:lnTo>
                  <a:pt x="45971" y="204488"/>
                </a:lnTo>
                <a:lnTo>
                  <a:pt x="74946" y="166290"/>
                </a:lnTo>
                <a:lnTo>
                  <a:pt x="96318" y="151675"/>
                </a:lnTo>
                <a:lnTo>
                  <a:pt x="120358" y="145175"/>
                </a:lnTo>
                <a:lnTo>
                  <a:pt x="145025" y="146377"/>
                </a:lnTo>
                <a:lnTo>
                  <a:pt x="184166" y="166339"/>
                </a:lnTo>
                <a:lnTo>
                  <a:pt x="218848" y="225470"/>
                </a:lnTo>
                <a:lnTo>
                  <a:pt x="228121" y="273993"/>
                </a:lnTo>
                <a:lnTo>
                  <a:pt x="224907" y="323666"/>
                </a:lnTo>
                <a:lnTo>
                  <a:pt x="209338" y="370769"/>
                </a:lnTo>
                <a:lnTo>
                  <a:pt x="181545" y="411579"/>
                </a:lnTo>
                <a:lnTo>
                  <a:pt x="158607" y="429260"/>
                </a:lnTo>
                <a:lnTo>
                  <a:pt x="131562" y="438655"/>
                </a:lnTo>
                <a:lnTo>
                  <a:pt x="103499" y="438043"/>
                </a:lnTo>
                <a:lnTo>
                  <a:pt x="77506" y="425703"/>
                </a:lnTo>
                <a:close/>
              </a:path>
              <a:path w="816609" h="925195">
                <a:moveTo>
                  <a:pt x="41022" y="724563"/>
                </a:moveTo>
                <a:lnTo>
                  <a:pt x="12346" y="697171"/>
                </a:lnTo>
                <a:lnTo>
                  <a:pt x="0" y="660073"/>
                </a:lnTo>
                <a:lnTo>
                  <a:pt x="4450" y="620815"/>
                </a:lnTo>
                <a:lnTo>
                  <a:pt x="26165" y="586940"/>
                </a:lnTo>
                <a:lnTo>
                  <a:pt x="64923" y="546453"/>
                </a:lnTo>
                <a:lnTo>
                  <a:pt x="108811" y="511566"/>
                </a:lnTo>
                <a:lnTo>
                  <a:pt x="156461" y="481949"/>
                </a:lnTo>
                <a:lnTo>
                  <a:pt x="206505" y="457272"/>
                </a:lnTo>
                <a:lnTo>
                  <a:pt x="254154" y="444120"/>
                </a:lnTo>
                <a:lnTo>
                  <a:pt x="304004" y="440942"/>
                </a:lnTo>
                <a:lnTo>
                  <a:pt x="353228" y="448033"/>
                </a:lnTo>
                <a:lnTo>
                  <a:pt x="399000" y="465687"/>
                </a:lnTo>
                <a:lnTo>
                  <a:pt x="437718" y="493502"/>
                </a:lnTo>
                <a:lnTo>
                  <a:pt x="467706" y="531845"/>
                </a:lnTo>
                <a:lnTo>
                  <a:pt x="488860" y="576506"/>
                </a:lnTo>
                <a:lnTo>
                  <a:pt x="503112" y="623729"/>
                </a:lnTo>
                <a:lnTo>
                  <a:pt x="512124" y="672599"/>
                </a:lnTo>
                <a:lnTo>
                  <a:pt x="517559" y="722199"/>
                </a:lnTo>
                <a:lnTo>
                  <a:pt x="521078" y="771614"/>
                </a:lnTo>
                <a:lnTo>
                  <a:pt x="519296" y="808731"/>
                </a:lnTo>
                <a:lnTo>
                  <a:pt x="514048" y="846391"/>
                </a:lnTo>
                <a:lnTo>
                  <a:pt x="501946" y="881521"/>
                </a:lnTo>
                <a:lnTo>
                  <a:pt x="482681" y="906974"/>
                </a:lnTo>
                <a:lnTo>
                  <a:pt x="268919" y="792097"/>
                </a:lnTo>
                <a:lnTo>
                  <a:pt x="232399" y="772569"/>
                </a:lnTo>
                <a:lnTo>
                  <a:pt x="185213" y="757742"/>
                </a:lnTo>
                <a:lnTo>
                  <a:pt x="135886" y="750405"/>
                </a:lnTo>
                <a:lnTo>
                  <a:pt x="86972" y="742149"/>
                </a:lnTo>
                <a:lnTo>
                  <a:pt x="41022" y="724563"/>
                </a:lnTo>
                <a:close/>
              </a:path>
              <a:path w="816609" h="925195">
                <a:moveTo>
                  <a:pt x="378725" y="907586"/>
                </a:moveTo>
                <a:lnTo>
                  <a:pt x="352392" y="883222"/>
                </a:lnTo>
                <a:lnTo>
                  <a:pt x="326240" y="851195"/>
                </a:lnTo>
                <a:lnTo>
                  <a:pt x="299307" y="819562"/>
                </a:lnTo>
                <a:lnTo>
                  <a:pt x="268919" y="792097"/>
                </a:lnTo>
                <a:lnTo>
                  <a:pt x="482681" y="906974"/>
                </a:lnTo>
                <a:lnTo>
                  <a:pt x="479600" y="911046"/>
                </a:lnTo>
                <a:lnTo>
                  <a:pt x="446182" y="925070"/>
                </a:lnTo>
                <a:lnTo>
                  <a:pt x="411273" y="922726"/>
                </a:lnTo>
                <a:lnTo>
                  <a:pt x="378725" y="90758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16747" y="5765680"/>
            <a:ext cx="816610" cy="925194"/>
          </a:xfrm>
          <a:custGeom>
            <a:avLst/>
            <a:gdLst/>
            <a:ahLst/>
            <a:cxnLst/>
            <a:rect l="l" t="t" r="r" b="b"/>
            <a:pathLst>
              <a:path w="816609" h="925195">
                <a:moveTo>
                  <a:pt x="546881" y="415464"/>
                </a:moveTo>
                <a:lnTo>
                  <a:pt x="540795" y="411147"/>
                </a:lnTo>
                <a:lnTo>
                  <a:pt x="513031" y="371718"/>
                </a:lnTo>
                <a:lnTo>
                  <a:pt x="506231" y="324299"/>
                </a:lnTo>
                <a:lnTo>
                  <a:pt x="516272" y="275623"/>
                </a:lnTo>
                <a:lnTo>
                  <a:pt x="539027" y="232415"/>
                </a:lnTo>
                <a:lnTo>
                  <a:pt x="565447" y="199189"/>
                </a:lnTo>
                <a:lnTo>
                  <a:pt x="598385" y="171011"/>
                </a:lnTo>
                <a:lnTo>
                  <a:pt x="636087" y="150999"/>
                </a:lnTo>
                <a:lnTo>
                  <a:pt x="676797" y="142268"/>
                </a:lnTo>
                <a:lnTo>
                  <a:pt x="718763" y="147935"/>
                </a:lnTo>
                <a:lnTo>
                  <a:pt x="752935" y="176560"/>
                </a:lnTo>
                <a:lnTo>
                  <a:pt x="767678" y="212918"/>
                </a:lnTo>
                <a:lnTo>
                  <a:pt x="769122" y="253411"/>
                </a:lnTo>
                <a:lnTo>
                  <a:pt x="758478" y="292074"/>
                </a:lnTo>
                <a:lnTo>
                  <a:pt x="736018" y="336632"/>
                </a:lnTo>
                <a:lnTo>
                  <a:pt x="703590" y="375676"/>
                </a:lnTo>
                <a:lnTo>
                  <a:pt x="663302" y="405604"/>
                </a:lnTo>
                <a:lnTo>
                  <a:pt x="617263" y="422819"/>
                </a:lnTo>
                <a:lnTo>
                  <a:pt x="567580" y="423720"/>
                </a:lnTo>
                <a:lnTo>
                  <a:pt x="560398" y="421710"/>
                </a:lnTo>
                <a:lnTo>
                  <a:pt x="553456" y="418970"/>
                </a:lnTo>
                <a:lnTo>
                  <a:pt x="546881" y="415464"/>
                </a:lnTo>
                <a:close/>
              </a:path>
              <a:path w="816609" h="925195">
                <a:moveTo>
                  <a:pt x="335224" y="302417"/>
                </a:moveTo>
                <a:lnTo>
                  <a:pt x="298776" y="258481"/>
                </a:lnTo>
                <a:lnTo>
                  <a:pt x="285181" y="216580"/>
                </a:lnTo>
                <a:lnTo>
                  <a:pt x="282791" y="171902"/>
                </a:lnTo>
                <a:lnTo>
                  <a:pt x="290370" y="126977"/>
                </a:lnTo>
                <a:lnTo>
                  <a:pt x="306682" y="84334"/>
                </a:lnTo>
                <a:lnTo>
                  <a:pt x="330490" y="46501"/>
                </a:lnTo>
                <a:lnTo>
                  <a:pt x="385649" y="6149"/>
                </a:lnTo>
                <a:lnTo>
                  <a:pt x="418792" y="0"/>
                </a:lnTo>
                <a:lnTo>
                  <a:pt x="450811" y="7437"/>
                </a:lnTo>
                <a:lnTo>
                  <a:pt x="493479" y="55092"/>
                </a:lnTo>
                <a:lnTo>
                  <a:pt x="506455" y="97284"/>
                </a:lnTo>
                <a:lnTo>
                  <a:pt x="507882" y="142449"/>
                </a:lnTo>
                <a:lnTo>
                  <a:pt x="499543" y="187450"/>
                </a:lnTo>
                <a:lnTo>
                  <a:pt x="483219" y="229153"/>
                </a:lnTo>
                <a:lnTo>
                  <a:pt x="459944" y="265191"/>
                </a:lnTo>
                <a:lnTo>
                  <a:pt x="427705" y="294424"/>
                </a:lnTo>
                <a:lnTo>
                  <a:pt x="389124" y="310659"/>
                </a:lnTo>
                <a:lnTo>
                  <a:pt x="346819" y="307707"/>
                </a:lnTo>
                <a:lnTo>
                  <a:pt x="340896" y="305323"/>
                </a:lnTo>
                <a:lnTo>
                  <a:pt x="335224" y="302417"/>
                </a:lnTo>
                <a:close/>
              </a:path>
              <a:path w="816609" h="925195">
                <a:moveTo>
                  <a:pt x="589014" y="686507"/>
                </a:moveTo>
                <a:lnTo>
                  <a:pt x="561620" y="655399"/>
                </a:lnTo>
                <a:lnTo>
                  <a:pt x="553425" y="615115"/>
                </a:lnTo>
                <a:lnTo>
                  <a:pt x="561186" y="572963"/>
                </a:lnTo>
                <a:lnTo>
                  <a:pt x="581658" y="536250"/>
                </a:lnTo>
                <a:lnTo>
                  <a:pt x="611379" y="501882"/>
                </a:lnTo>
                <a:lnTo>
                  <a:pt x="648695" y="474508"/>
                </a:lnTo>
                <a:lnTo>
                  <a:pt x="690894" y="457011"/>
                </a:lnTo>
                <a:lnTo>
                  <a:pt x="735261" y="452273"/>
                </a:lnTo>
                <a:lnTo>
                  <a:pt x="779084" y="463176"/>
                </a:lnTo>
                <a:lnTo>
                  <a:pt x="806102" y="491586"/>
                </a:lnTo>
                <a:lnTo>
                  <a:pt x="816175" y="528797"/>
                </a:lnTo>
                <a:lnTo>
                  <a:pt x="811726" y="568575"/>
                </a:lnTo>
                <a:lnTo>
                  <a:pt x="795177" y="604689"/>
                </a:lnTo>
                <a:lnTo>
                  <a:pt x="765879" y="642859"/>
                </a:lnTo>
                <a:lnTo>
                  <a:pt x="727106" y="673811"/>
                </a:lnTo>
                <a:lnTo>
                  <a:pt x="682366" y="693861"/>
                </a:lnTo>
                <a:lnTo>
                  <a:pt x="635166" y="699322"/>
                </a:lnTo>
                <a:lnTo>
                  <a:pt x="589014" y="686507"/>
                </a:lnTo>
                <a:close/>
              </a:path>
              <a:path w="816609" h="925195">
                <a:moveTo>
                  <a:pt x="77503" y="425716"/>
                </a:moveTo>
                <a:lnTo>
                  <a:pt x="46407" y="389525"/>
                </a:lnTo>
                <a:lnTo>
                  <a:pt x="28086" y="345681"/>
                </a:lnTo>
                <a:lnTo>
                  <a:pt x="22162" y="297811"/>
                </a:lnTo>
                <a:lnTo>
                  <a:pt x="28252" y="249539"/>
                </a:lnTo>
                <a:lnTo>
                  <a:pt x="45975" y="204489"/>
                </a:lnTo>
                <a:lnTo>
                  <a:pt x="74952" y="166286"/>
                </a:lnTo>
                <a:lnTo>
                  <a:pt x="96324" y="151671"/>
                </a:lnTo>
                <a:lnTo>
                  <a:pt x="120364" y="145172"/>
                </a:lnTo>
                <a:lnTo>
                  <a:pt x="145030" y="146376"/>
                </a:lnTo>
                <a:lnTo>
                  <a:pt x="184168" y="166343"/>
                </a:lnTo>
                <a:lnTo>
                  <a:pt x="218851" y="225472"/>
                </a:lnTo>
                <a:lnTo>
                  <a:pt x="228124" y="273995"/>
                </a:lnTo>
                <a:lnTo>
                  <a:pt x="224910" y="323670"/>
                </a:lnTo>
                <a:lnTo>
                  <a:pt x="209340" y="370773"/>
                </a:lnTo>
                <a:lnTo>
                  <a:pt x="181547" y="411581"/>
                </a:lnTo>
                <a:lnTo>
                  <a:pt x="158610" y="429263"/>
                </a:lnTo>
                <a:lnTo>
                  <a:pt x="131564" y="438659"/>
                </a:lnTo>
                <a:lnTo>
                  <a:pt x="103498" y="438051"/>
                </a:lnTo>
                <a:lnTo>
                  <a:pt x="77503" y="425716"/>
                </a:lnTo>
                <a:close/>
              </a:path>
              <a:path w="816609" h="925195">
                <a:moveTo>
                  <a:pt x="41022" y="724571"/>
                </a:moveTo>
                <a:lnTo>
                  <a:pt x="12346" y="697178"/>
                </a:lnTo>
                <a:lnTo>
                  <a:pt x="0" y="660081"/>
                </a:lnTo>
                <a:lnTo>
                  <a:pt x="4450" y="620823"/>
                </a:lnTo>
                <a:lnTo>
                  <a:pt x="26165" y="586948"/>
                </a:lnTo>
                <a:lnTo>
                  <a:pt x="64924" y="546459"/>
                </a:lnTo>
                <a:lnTo>
                  <a:pt x="108812" y="511571"/>
                </a:lnTo>
                <a:lnTo>
                  <a:pt x="156462" y="481954"/>
                </a:lnTo>
                <a:lnTo>
                  <a:pt x="206505" y="457280"/>
                </a:lnTo>
                <a:lnTo>
                  <a:pt x="254157" y="444122"/>
                </a:lnTo>
                <a:lnTo>
                  <a:pt x="304007" y="440944"/>
                </a:lnTo>
                <a:lnTo>
                  <a:pt x="353229" y="448038"/>
                </a:lnTo>
                <a:lnTo>
                  <a:pt x="398998" y="465700"/>
                </a:lnTo>
                <a:lnTo>
                  <a:pt x="419247" y="478262"/>
                </a:lnTo>
                <a:lnTo>
                  <a:pt x="453933" y="511301"/>
                </a:lnTo>
                <a:lnTo>
                  <a:pt x="488861" y="576509"/>
                </a:lnTo>
                <a:lnTo>
                  <a:pt x="503113" y="623734"/>
                </a:lnTo>
                <a:lnTo>
                  <a:pt x="512124" y="672605"/>
                </a:lnTo>
                <a:lnTo>
                  <a:pt x="517559" y="722206"/>
                </a:lnTo>
                <a:lnTo>
                  <a:pt x="521078" y="771622"/>
                </a:lnTo>
                <a:lnTo>
                  <a:pt x="519296" y="808738"/>
                </a:lnTo>
                <a:lnTo>
                  <a:pt x="514048" y="846398"/>
                </a:lnTo>
                <a:lnTo>
                  <a:pt x="501945" y="881528"/>
                </a:lnTo>
                <a:lnTo>
                  <a:pt x="482681" y="906981"/>
                </a:lnTo>
                <a:lnTo>
                  <a:pt x="268919" y="792104"/>
                </a:lnTo>
                <a:lnTo>
                  <a:pt x="232400" y="772576"/>
                </a:lnTo>
                <a:lnTo>
                  <a:pt x="185213" y="757749"/>
                </a:lnTo>
                <a:lnTo>
                  <a:pt x="135886" y="750412"/>
                </a:lnTo>
                <a:lnTo>
                  <a:pt x="86972" y="742156"/>
                </a:lnTo>
                <a:lnTo>
                  <a:pt x="41022" y="724571"/>
                </a:lnTo>
                <a:close/>
              </a:path>
              <a:path w="816609" h="925195">
                <a:moveTo>
                  <a:pt x="378725" y="907593"/>
                </a:moveTo>
                <a:lnTo>
                  <a:pt x="352392" y="883230"/>
                </a:lnTo>
                <a:lnTo>
                  <a:pt x="326240" y="851202"/>
                </a:lnTo>
                <a:lnTo>
                  <a:pt x="299307" y="819569"/>
                </a:lnTo>
                <a:lnTo>
                  <a:pt x="268919" y="792104"/>
                </a:lnTo>
                <a:lnTo>
                  <a:pt x="482681" y="906981"/>
                </a:lnTo>
                <a:lnTo>
                  <a:pt x="479600" y="911053"/>
                </a:lnTo>
                <a:lnTo>
                  <a:pt x="446182" y="925077"/>
                </a:lnTo>
                <a:lnTo>
                  <a:pt x="411273" y="922733"/>
                </a:lnTo>
                <a:lnTo>
                  <a:pt x="378725" y="90759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14" y="1028703"/>
              <a:ext cx="14563724" cy="8229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12618" y="515070"/>
              <a:ext cx="2553708" cy="25536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16000" y="4327785"/>
            <a:ext cx="5675630" cy="3266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14"/>
              </a:spcBef>
            </a:pPr>
            <a:r>
              <a:rPr sz="5300" spc="-180" dirty="0">
                <a:solidFill>
                  <a:srgbClr val="458946"/>
                </a:solidFill>
                <a:latin typeface="Tahoma"/>
                <a:cs typeface="Tahoma"/>
              </a:rPr>
              <a:t>Полярная</a:t>
            </a:r>
            <a:r>
              <a:rPr sz="5300" spc="-17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5300" spc="70" dirty="0">
                <a:solidFill>
                  <a:srgbClr val="458946"/>
                </a:solidFill>
                <a:latin typeface="Tahoma"/>
                <a:cs typeface="Tahoma"/>
              </a:rPr>
              <a:t>ночь </a:t>
            </a:r>
            <a:r>
              <a:rPr sz="5300" spc="7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5300" spc="370" dirty="0">
                <a:solidFill>
                  <a:srgbClr val="458946"/>
                </a:solidFill>
                <a:latin typeface="Tahoma"/>
                <a:cs typeface="Tahoma"/>
              </a:rPr>
              <a:t>здесь</a:t>
            </a:r>
            <a:r>
              <a:rPr sz="5300" spc="459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5300" spc="155" dirty="0">
                <a:solidFill>
                  <a:srgbClr val="458946"/>
                </a:solidFill>
                <a:latin typeface="Tahoma"/>
                <a:cs typeface="Tahoma"/>
              </a:rPr>
              <a:t>длится </a:t>
            </a:r>
            <a:r>
              <a:rPr sz="5300" spc="16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5300" spc="220" dirty="0">
                <a:solidFill>
                  <a:srgbClr val="458946"/>
                </a:solidFill>
                <a:latin typeface="Tahoma"/>
                <a:cs typeface="Tahoma"/>
              </a:rPr>
              <a:t>около</a:t>
            </a:r>
            <a:r>
              <a:rPr sz="5300" spc="42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5300" spc="265" dirty="0">
                <a:solidFill>
                  <a:srgbClr val="458946"/>
                </a:solidFill>
                <a:latin typeface="Tahoma"/>
                <a:cs typeface="Tahoma"/>
              </a:rPr>
              <a:t>4</a:t>
            </a:r>
            <a:r>
              <a:rPr sz="5300" spc="43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5300" spc="240" dirty="0">
                <a:solidFill>
                  <a:srgbClr val="458946"/>
                </a:solidFill>
                <a:latin typeface="Tahoma"/>
                <a:cs typeface="Tahoma"/>
              </a:rPr>
              <a:t>месяцев </a:t>
            </a:r>
            <a:r>
              <a:rPr sz="5300" spc="-1639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5300" spc="235" dirty="0">
                <a:solidFill>
                  <a:srgbClr val="458946"/>
                </a:solidFill>
                <a:latin typeface="Tahoma"/>
                <a:cs typeface="Tahoma"/>
              </a:rPr>
              <a:t>ежегодно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7890430"/>
            <a:ext cx="4991735" cy="20701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235585">
              <a:lnSpc>
                <a:spcPts val="3300"/>
              </a:lnSpc>
              <a:spcBef>
                <a:spcPts val="259"/>
              </a:spcBef>
            </a:pPr>
            <a:r>
              <a:rPr sz="2800" spc="-110" dirty="0">
                <a:solidFill>
                  <a:srgbClr val="458946"/>
                </a:solidFill>
                <a:latin typeface="Tahoma"/>
                <a:cs typeface="Tahoma"/>
              </a:rPr>
              <a:t>Манна</a:t>
            </a:r>
            <a:r>
              <a:rPr sz="2800" spc="40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458946"/>
                </a:solidFill>
                <a:latin typeface="Tahoma"/>
                <a:cs typeface="Tahoma"/>
              </a:rPr>
              <a:t>полярнай</a:t>
            </a:r>
            <a:r>
              <a:rPr sz="2800" spc="40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800" spc="120" dirty="0">
                <a:solidFill>
                  <a:srgbClr val="458946"/>
                </a:solidFill>
                <a:latin typeface="Tahoma"/>
                <a:cs typeface="Tahoma"/>
              </a:rPr>
              <a:t>т</a:t>
            </a:r>
            <a:r>
              <a:rPr sz="2800" b="1" spc="120" dirty="0">
                <a:solidFill>
                  <a:srgbClr val="458946"/>
                </a:solidFill>
                <a:latin typeface="Arial"/>
                <a:cs typeface="Arial"/>
              </a:rPr>
              <a:t>үү</a:t>
            </a:r>
            <a:r>
              <a:rPr sz="2800" spc="120" dirty="0">
                <a:solidFill>
                  <a:srgbClr val="458946"/>
                </a:solidFill>
                <a:latin typeface="Tahoma"/>
                <a:cs typeface="Tahoma"/>
              </a:rPr>
              <a:t>н</a:t>
            </a:r>
            <a:r>
              <a:rPr sz="2800" spc="40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800" spc="130" dirty="0">
                <a:solidFill>
                  <a:srgbClr val="458946"/>
                </a:solidFill>
                <a:latin typeface="Tahoma"/>
                <a:cs typeface="Tahoma"/>
              </a:rPr>
              <a:t>4</a:t>
            </a:r>
            <a:r>
              <a:rPr sz="2800" spc="40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800" spc="125" dirty="0">
                <a:solidFill>
                  <a:srgbClr val="458946"/>
                </a:solidFill>
                <a:latin typeface="Tahoma"/>
                <a:cs typeface="Tahoma"/>
              </a:rPr>
              <a:t>ый </a:t>
            </a:r>
            <a:r>
              <a:rPr sz="2800" spc="-86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458946"/>
                </a:solidFill>
                <a:latin typeface="Tahoma"/>
                <a:cs typeface="Tahoma"/>
              </a:rPr>
              <a:t>кэри</a:t>
            </a:r>
            <a:r>
              <a:rPr sz="2800" b="1" spc="225" dirty="0">
                <a:solidFill>
                  <a:srgbClr val="458946"/>
                </a:solidFill>
                <a:latin typeface="Arial"/>
                <a:cs typeface="Arial"/>
              </a:rPr>
              <a:t>ҥ</a:t>
            </a:r>
            <a:r>
              <a:rPr sz="2800" spc="225" dirty="0">
                <a:solidFill>
                  <a:srgbClr val="458946"/>
                </a:solidFill>
                <a:latin typeface="Tahoma"/>
                <a:cs typeface="Tahoma"/>
              </a:rPr>
              <a:t>э</a:t>
            </a:r>
            <a:r>
              <a:rPr sz="2800" spc="405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458946"/>
                </a:solidFill>
                <a:latin typeface="Tahoma"/>
                <a:cs typeface="Tahoma"/>
              </a:rPr>
              <a:t>кэлэр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16799"/>
              </a:lnSpc>
              <a:spcBef>
                <a:spcPts val="2885"/>
              </a:spcBef>
            </a:pPr>
            <a:r>
              <a:rPr sz="2300" spc="5" dirty="0">
                <a:solidFill>
                  <a:srgbClr val="458946"/>
                </a:solidFill>
                <a:latin typeface="Tahoma"/>
                <a:cs typeface="Tahoma"/>
              </a:rPr>
              <a:t>The</a:t>
            </a:r>
            <a:r>
              <a:rPr sz="2300" spc="20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458946"/>
                </a:solidFill>
                <a:latin typeface="Tahoma"/>
                <a:cs typeface="Tahoma"/>
              </a:rPr>
              <a:t>polar</a:t>
            </a:r>
            <a:r>
              <a:rPr sz="2300" spc="204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175" dirty="0">
                <a:solidFill>
                  <a:srgbClr val="458946"/>
                </a:solidFill>
                <a:latin typeface="Tahoma"/>
                <a:cs typeface="Tahoma"/>
              </a:rPr>
              <a:t>night</a:t>
            </a:r>
            <a:r>
              <a:rPr sz="2300" spc="20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165" dirty="0">
                <a:solidFill>
                  <a:srgbClr val="458946"/>
                </a:solidFill>
                <a:latin typeface="Tahoma"/>
                <a:cs typeface="Tahoma"/>
              </a:rPr>
              <a:t>here</a:t>
            </a:r>
            <a:r>
              <a:rPr sz="2300" spc="204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145" dirty="0">
                <a:solidFill>
                  <a:srgbClr val="458946"/>
                </a:solidFill>
                <a:latin typeface="Tahoma"/>
                <a:cs typeface="Tahoma"/>
              </a:rPr>
              <a:t>lasts</a:t>
            </a:r>
            <a:r>
              <a:rPr sz="2300" spc="204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458946"/>
                </a:solidFill>
                <a:latin typeface="Tahoma"/>
                <a:cs typeface="Tahoma"/>
              </a:rPr>
              <a:t>about</a:t>
            </a:r>
            <a:r>
              <a:rPr sz="2300" spc="20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458946"/>
                </a:solidFill>
                <a:latin typeface="Tahoma"/>
                <a:cs typeface="Tahoma"/>
              </a:rPr>
              <a:t>4 </a:t>
            </a:r>
            <a:r>
              <a:rPr sz="2300" spc="-70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458946"/>
                </a:solidFill>
                <a:latin typeface="Tahoma"/>
                <a:cs typeface="Tahoma"/>
              </a:rPr>
              <a:t>months</a:t>
            </a:r>
            <a:r>
              <a:rPr sz="2300" spc="200" dirty="0">
                <a:solidFill>
                  <a:srgbClr val="458946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458946"/>
                </a:solidFill>
                <a:latin typeface="Tahoma"/>
                <a:cs typeface="Tahoma"/>
              </a:rPr>
              <a:t>annually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3638" y="746771"/>
              <a:ext cx="3062669" cy="30626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374367" y="8304008"/>
              <a:ext cx="720725" cy="1191260"/>
            </a:xfrm>
            <a:custGeom>
              <a:avLst/>
              <a:gdLst/>
              <a:ahLst/>
              <a:cxnLst/>
              <a:rect l="l" t="t" r="r" b="b"/>
              <a:pathLst>
                <a:path w="720725" h="1191259">
                  <a:moveTo>
                    <a:pt x="360270" y="1190661"/>
                  </a:moveTo>
                  <a:lnTo>
                    <a:pt x="311454" y="1187366"/>
                  </a:lnTo>
                  <a:lnTo>
                    <a:pt x="264612" y="1177769"/>
                  </a:lnTo>
                  <a:lnTo>
                    <a:pt x="220178" y="1162302"/>
                  </a:lnTo>
                  <a:lnTo>
                    <a:pt x="178584" y="1141398"/>
                  </a:lnTo>
                  <a:lnTo>
                    <a:pt x="140262" y="1115491"/>
                  </a:lnTo>
                  <a:lnTo>
                    <a:pt x="105646" y="1085012"/>
                  </a:lnTo>
                  <a:lnTo>
                    <a:pt x="75168" y="1050396"/>
                  </a:lnTo>
                  <a:lnTo>
                    <a:pt x="49262" y="1012073"/>
                  </a:lnTo>
                  <a:lnTo>
                    <a:pt x="28359" y="970478"/>
                  </a:lnTo>
                  <a:lnTo>
                    <a:pt x="12892" y="926043"/>
                  </a:lnTo>
                  <a:lnTo>
                    <a:pt x="3295" y="879200"/>
                  </a:lnTo>
                  <a:lnTo>
                    <a:pt x="0" y="830383"/>
                  </a:lnTo>
                  <a:lnTo>
                    <a:pt x="3680" y="779428"/>
                  </a:lnTo>
                  <a:lnTo>
                    <a:pt x="14438" y="730088"/>
                  </a:lnTo>
                  <a:lnTo>
                    <a:pt x="31850" y="683039"/>
                  </a:lnTo>
                  <a:lnTo>
                    <a:pt x="55489" y="638953"/>
                  </a:lnTo>
                  <a:lnTo>
                    <a:pt x="84933" y="598507"/>
                  </a:lnTo>
                  <a:lnTo>
                    <a:pt x="119754" y="562374"/>
                  </a:lnTo>
                  <a:lnTo>
                    <a:pt x="159530" y="531228"/>
                  </a:lnTo>
                  <a:lnTo>
                    <a:pt x="203835" y="505745"/>
                  </a:lnTo>
                  <a:lnTo>
                    <a:pt x="268409" y="474550"/>
                  </a:lnTo>
                  <a:lnTo>
                    <a:pt x="268409" y="0"/>
                  </a:lnTo>
                  <a:lnTo>
                    <a:pt x="474898" y="0"/>
                  </a:lnTo>
                  <a:lnTo>
                    <a:pt x="474898" y="482116"/>
                  </a:lnTo>
                  <a:lnTo>
                    <a:pt x="533951" y="514673"/>
                  </a:lnTo>
                  <a:lnTo>
                    <a:pt x="575013" y="541088"/>
                  </a:lnTo>
                  <a:lnTo>
                    <a:pt x="611661" y="572337"/>
                  </a:lnTo>
                  <a:lnTo>
                    <a:pt x="643567" y="607869"/>
                  </a:lnTo>
                  <a:lnTo>
                    <a:pt x="670406" y="647129"/>
                  </a:lnTo>
                  <a:lnTo>
                    <a:pt x="691849" y="689563"/>
                  </a:lnTo>
                  <a:lnTo>
                    <a:pt x="707571" y="734619"/>
                  </a:lnTo>
                  <a:lnTo>
                    <a:pt x="717243" y="781744"/>
                  </a:lnTo>
                  <a:lnTo>
                    <a:pt x="720540" y="830383"/>
                  </a:lnTo>
                  <a:lnTo>
                    <a:pt x="717245" y="879200"/>
                  </a:lnTo>
                  <a:lnTo>
                    <a:pt x="707650" y="926043"/>
                  </a:lnTo>
                  <a:lnTo>
                    <a:pt x="692186" y="970478"/>
                  </a:lnTo>
                  <a:lnTo>
                    <a:pt x="671286" y="1012073"/>
                  </a:lnTo>
                  <a:lnTo>
                    <a:pt x="645382" y="1050396"/>
                  </a:lnTo>
                  <a:lnTo>
                    <a:pt x="614907" y="1085012"/>
                  </a:lnTo>
                  <a:lnTo>
                    <a:pt x="580293" y="1115491"/>
                  </a:lnTo>
                  <a:lnTo>
                    <a:pt x="541972" y="1141398"/>
                  </a:lnTo>
                  <a:lnTo>
                    <a:pt x="500377" y="1162302"/>
                  </a:lnTo>
                  <a:lnTo>
                    <a:pt x="455940" y="1177769"/>
                  </a:lnTo>
                  <a:lnTo>
                    <a:pt x="409093" y="1187366"/>
                  </a:lnTo>
                  <a:lnTo>
                    <a:pt x="360270" y="1190661"/>
                  </a:lnTo>
                  <a:close/>
                </a:path>
              </a:pathLst>
            </a:custGeom>
            <a:solidFill>
              <a:srgbClr val="3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7427" y="7108972"/>
              <a:ext cx="1054735" cy="2552700"/>
            </a:xfrm>
            <a:custGeom>
              <a:avLst/>
              <a:gdLst/>
              <a:ahLst/>
              <a:cxnLst/>
              <a:rect l="l" t="t" r="r" b="b"/>
              <a:pathLst>
                <a:path w="1054734" h="2552700">
                  <a:moveTo>
                    <a:pt x="527210" y="2552642"/>
                  </a:moveTo>
                  <a:lnTo>
                    <a:pt x="479292" y="2550483"/>
                  </a:lnTo>
                  <a:lnTo>
                    <a:pt x="432564" y="2544133"/>
                  </a:lnTo>
                  <a:lnTo>
                    <a:pt x="387216" y="2533777"/>
                  </a:lnTo>
                  <a:lnTo>
                    <a:pt x="343434" y="2519605"/>
                  </a:lnTo>
                  <a:lnTo>
                    <a:pt x="301407" y="2501803"/>
                  </a:lnTo>
                  <a:lnTo>
                    <a:pt x="261321" y="2480559"/>
                  </a:lnTo>
                  <a:lnTo>
                    <a:pt x="223364" y="2456060"/>
                  </a:lnTo>
                  <a:lnTo>
                    <a:pt x="187724" y="2428495"/>
                  </a:lnTo>
                  <a:lnTo>
                    <a:pt x="154588" y="2398050"/>
                  </a:lnTo>
                  <a:lnTo>
                    <a:pt x="124144" y="2364913"/>
                  </a:lnTo>
                  <a:lnTo>
                    <a:pt x="96579" y="2329272"/>
                  </a:lnTo>
                  <a:lnTo>
                    <a:pt x="72081" y="2291315"/>
                  </a:lnTo>
                  <a:lnTo>
                    <a:pt x="50838" y="2251228"/>
                  </a:lnTo>
                  <a:lnTo>
                    <a:pt x="33036" y="2209199"/>
                  </a:lnTo>
                  <a:lnTo>
                    <a:pt x="18864" y="2165417"/>
                  </a:lnTo>
                  <a:lnTo>
                    <a:pt x="8509" y="2120067"/>
                  </a:lnTo>
                  <a:lnTo>
                    <a:pt x="2158" y="2073339"/>
                  </a:lnTo>
                  <a:lnTo>
                    <a:pt x="0" y="2025419"/>
                  </a:lnTo>
                  <a:lnTo>
                    <a:pt x="2552" y="1974027"/>
                  </a:lnTo>
                  <a:lnTo>
                    <a:pt x="10076" y="1923601"/>
                  </a:lnTo>
                  <a:lnTo>
                    <a:pt x="22370" y="1874463"/>
                  </a:lnTo>
                  <a:lnTo>
                    <a:pt x="39234" y="1826930"/>
                  </a:lnTo>
                  <a:lnTo>
                    <a:pt x="60467" y="1781324"/>
                  </a:lnTo>
                  <a:lnTo>
                    <a:pt x="85869" y="1737963"/>
                  </a:lnTo>
                  <a:lnTo>
                    <a:pt x="115238" y="1697168"/>
                  </a:lnTo>
                  <a:lnTo>
                    <a:pt x="148373" y="1659257"/>
                  </a:lnTo>
                  <a:lnTo>
                    <a:pt x="185075" y="1624552"/>
                  </a:lnTo>
                  <a:lnTo>
                    <a:pt x="225142" y="1593372"/>
                  </a:lnTo>
                  <a:lnTo>
                    <a:pt x="268374" y="1566035"/>
                  </a:lnTo>
                  <a:lnTo>
                    <a:pt x="268374" y="270173"/>
                  </a:lnTo>
                  <a:lnTo>
                    <a:pt x="272735" y="221670"/>
                  </a:lnTo>
                  <a:lnTo>
                    <a:pt x="285307" y="175994"/>
                  </a:lnTo>
                  <a:lnTo>
                    <a:pt x="305320" y="133914"/>
                  </a:lnTo>
                  <a:lnTo>
                    <a:pt x="332005" y="96199"/>
                  </a:lnTo>
                  <a:lnTo>
                    <a:pt x="364592" y="63617"/>
                  </a:lnTo>
                  <a:lnTo>
                    <a:pt x="402312" y="36938"/>
                  </a:lnTo>
                  <a:lnTo>
                    <a:pt x="444395" y="16929"/>
                  </a:lnTo>
                  <a:lnTo>
                    <a:pt x="490073" y="4360"/>
                  </a:lnTo>
                  <a:lnTo>
                    <a:pt x="538576" y="0"/>
                  </a:lnTo>
                  <a:lnTo>
                    <a:pt x="587079" y="4360"/>
                  </a:lnTo>
                  <a:lnTo>
                    <a:pt x="632757" y="16929"/>
                  </a:lnTo>
                  <a:lnTo>
                    <a:pt x="674841" y="36938"/>
                  </a:lnTo>
                  <a:lnTo>
                    <a:pt x="712561" y="63617"/>
                  </a:lnTo>
                  <a:lnTo>
                    <a:pt x="745148" y="96199"/>
                  </a:lnTo>
                  <a:lnTo>
                    <a:pt x="751669" y="105415"/>
                  </a:lnTo>
                  <a:lnTo>
                    <a:pt x="538576" y="105415"/>
                  </a:lnTo>
                  <a:lnTo>
                    <a:pt x="494825" y="111313"/>
                  </a:lnTo>
                  <a:lnTo>
                    <a:pt x="455482" y="127947"/>
                  </a:lnTo>
                  <a:lnTo>
                    <a:pt x="422128" y="153736"/>
                  </a:lnTo>
                  <a:lnTo>
                    <a:pt x="396346" y="187092"/>
                  </a:lnTo>
                  <a:lnTo>
                    <a:pt x="379717" y="226433"/>
                  </a:lnTo>
                  <a:lnTo>
                    <a:pt x="373823" y="270173"/>
                  </a:lnTo>
                  <a:lnTo>
                    <a:pt x="373823" y="1597911"/>
                  </a:lnTo>
                  <a:lnTo>
                    <a:pt x="371729" y="1612625"/>
                  </a:lnTo>
                  <a:lnTo>
                    <a:pt x="365756" y="1625937"/>
                  </a:lnTo>
                  <a:lnTo>
                    <a:pt x="356367" y="1637104"/>
                  </a:lnTo>
                  <a:lnTo>
                    <a:pt x="344027" y="1645384"/>
                  </a:lnTo>
                  <a:lnTo>
                    <a:pt x="302130" y="1668698"/>
                  </a:lnTo>
                  <a:lnTo>
                    <a:pt x="263564" y="1696356"/>
                  </a:lnTo>
                  <a:lnTo>
                    <a:pt x="228582" y="1727953"/>
                  </a:lnTo>
                  <a:lnTo>
                    <a:pt x="197440" y="1763083"/>
                  </a:lnTo>
                  <a:lnTo>
                    <a:pt x="170391" y="1801343"/>
                  </a:lnTo>
                  <a:lnTo>
                    <a:pt x="147690" y="1842328"/>
                  </a:lnTo>
                  <a:lnTo>
                    <a:pt x="129591" y="1885632"/>
                  </a:lnTo>
                  <a:lnTo>
                    <a:pt x="116348" y="1930852"/>
                  </a:lnTo>
                  <a:lnTo>
                    <a:pt x="108216" y="1977583"/>
                  </a:lnTo>
                  <a:lnTo>
                    <a:pt x="105449" y="2025419"/>
                  </a:lnTo>
                  <a:lnTo>
                    <a:pt x="108292" y="2074537"/>
                  </a:lnTo>
                  <a:lnTo>
                    <a:pt x="116608" y="2122009"/>
                  </a:lnTo>
                  <a:lnTo>
                    <a:pt x="130078" y="2167515"/>
                  </a:lnTo>
                  <a:lnTo>
                    <a:pt x="148383" y="2210738"/>
                  </a:lnTo>
                  <a:lnTo>
                    <a:pt x="171205" y="2251359"/>
                  </a:lnTo>
                  <a:lnTo>
                    <a:pt x="198224" y="2289057"/>
                  </a:lnTo>
                  <a:lnTo>
                    <a:pt x="229121" y="2323515"/>
                  </a:lnTo>
                  <a:lnTo>
                    <a:pt x="263578" y="2354413"/>
                  </a:lnTo>
                  <a:lnTo>
                    <a:pt x="301276" y="2381433"/>
                  </a:lnTo>
                  <a:lnTo>
                    <a:pt x="341895" y="2404255"/>
                  </a:lnTo>
                  <a:lnTo>
                    <a:pt x="385117" y="2422561"/>
                  </a:lnTo>
                  <a:lnTo>
                    <a:pt x="430623" y="2436031"/>
                  </a:lnTo>
                  <a:lnTo>
                    <a:pt x="478094" y="2444347"/>
                  </a:lnTo>
                  <a:lnTo>
                    <a:pt x="527210" y="2447190"/>
                  </a:lnTo>
                  <a:lnTo>
                    <a:pt x="842525" y="2447190"/>
                  </a:lnTo>
                  <a:lnTo>
                    <a:pt x="831057" y="2456060"/>
                  </a:lnTo>
                  <a:lnTo>
                    <a:pt x="793100" y="2480559"/>
                  </a:lnTo>
                  <a:lnTo>
                    <a:pt x="753014" y="2501803"/>
                  </a:lnTo>
                  <a:lnTo>
                    <a:pt x="710986" y="2519605"/>
                  </a:lnTo>
                  <a:lnTo>
                    <a:pt x="667204" y="2533777"/>
                  </a:lnTo>
                  <a:lnTo>
                    <a:pt x="621856" y="2544133"/>
                  </a:lnTo>
                  <a:lnTo>
                    <a:pt x="575129" y="2550483"/>
                  </a:lnTo>
                  <a:lnTo>
                    <a:pt x="527210" y="2552642"/>
                  </a:lnTo>
                  <a:close/>
                </a:path>
                <a:path w="1054734" h="2552700">
                  <a:moveTo>
                    <a:pt x="842525" y="2447190"/>
                  </a:moveTo>
                  <a:lnTo>
                    <a:pt x="527210" y="2447190"/>
                  </a:lnTo>
                  <a:lnTo>
                    <a:pt x="576334" y="2444347"/>
                  </a:lnTo>
                  <a:lnTo>
                    <a:pt x="623811" y="2436031"/>
                  </a:lnTo>
                  <a:lnTo>
                    <a:pt x="669322" y="2422561"/>
                  </a:lnTo>
                  <a:lnTo>
                    <a:pt x="712548" y="2404255"/>
                  </a:lnTo>
                  <a:lnTo>
                    <a:pt x="753171" y="2381433"/>
                  </a:lnTo>
                  <a:lnTo>
                    <a:pt x="790871" y="2354413"/>
                  </a:lnTo>
                  <a:lnTo>
                    <a:pt x="825331" y="2323515"/>
                  </a:lnTo>
                  <a:lnTo>
                    <a:pt x="856230" y="2289057"/>
                  </a:lnTo>
                  <a:lnTo>
                    <a:pt x="883250" y="2251359"/>
                  </a:lnTo>
                  <a:lnTo>
                    <a:pt x="906072" y="2210738"/>
                  </a:lnTo>
                  <a:lnTo>
                    <a:pt x="924378" y="2167515"/>
                  </a:lnTo>
                  <a:lnTo>
                    <a:pt x="937849" y="2122009"/>
                  </a:lnTo>
                  <a:lnTo>
                    <a:pt x="946165" y="2074537"/>
                  </a:lnTo>
                  <a:lnTo>
                    <a:pt x="949008" y="2025419"/>
                  </a:lnTo>
                  <a:lnTo>
                    <a:pt x="945953" y="1974737"/>
                  </a:lnTo>
                  <a:lnTo>
                    <a:pt x="936968" y="1925396"/>
                  </a:lnTo>
                  <a:lnTo>
                    <a:pt x="922321" y="1877854"/>
                  </a:lnTo>
                  <a:lnTo>
                    <a:pt x="902281" y="1832565"/>
                  </a:lnTo>
                  <a:lnTo>
                    <a:pt x="877116" y="1789984"/>
                  </a:lnTo>
                  <a:lnTo>
                    <a:pt x="847095" y="1750567"/>
                  </a:lnTo>
                  <a:lnTo>
                    <a:pt x="812486" y="1714770"/>
                  </a:lnTo>
                  <a:lnTo>
                    <a:pt x="773558" y="1683047"/>
                  </a:lnTo>
                  <a:lnTo>
                    <a:pt x="730579" y="1655854"/>
                  </a:lnTo>
                  <a:lnTo>
                    <a:pt x="719227" y="1647428"/>
                  </a:lnTo>
                  <a:lnTo>
                    <a:pt x="710649" y="1636505"/>
                  </a:lnTo>
                  <a:lnTo>
                    <a:pt x="705223" y="1623720"/>
                  </a:lnTo>
                  <a:lnTo>
                    <a:pt x="703330" y="1609708"/>
                  </a:lnTo>
                  <a:lnTo>
                    <a:pt x="703330" y="270173"/>
                  </a:lnTo>
                  <a:lnTo>
                    <a:pt x="697435" y="226433"/>
                  </a:lnTo>
                  <a:lnTo>
                    <a:pt x="680806" y="187092"/>
                  </a:lnTo>
                  <a:lnTo>
                    <a:pt x="655024" y="153736"/>
                  </a:lnTo>
                  <a:lnTo>
                    <a:pt x="621671" y="127947"/>
                  </a:lnTo>
                  <a:lnTo>
                    <a:pt x="582328" y="111313"/>
                  </a:lnTo>
                  <a:lnTo>
                    <a:pt x="538576" y="105415"/>
                  </a:lnTo>
                  <a:lnTo>
                    <a:pt x="751669" y="105415"/>
                  </a:lnTo>
                  <a:lnTo>
                    <a:pt x="771832" y="133914"/>
                  </a:lnTo>
                  <a:lnTo>
                    <a:pt x="791845" y="175994"/>
                  </a:lnTo>
                  <a:lnTo>
                    <a:pt x="804417" y="221670"/>
                  </a:lnTo>
                  <a:lnTo>
                    <a:pt x="808779" y="270173"/>
                  </a:lnTo>
                  <a:lnTo>
                    <a:pt x="808779" y="354398"/>
                  </a:lnTo>
                  <a:lnTo>
                    <a:pt x="909460" y="354398"/>
                  </a:lnTo>
                  <a:lnTo>
                    <a:pt x="929978" y="358539"/>
                  </a:lnTo>
                  <a:lnTo>
                    <a:pt x="946731" y="369834"/>
                  </a:lnTo>
                  <a:lnTo>
                    <a:pt x="958025" y="386587"/>
                  </a:lnTo>
                  <a:lnTo>
                    <a:pt x="962166" y="407106"/>
                  </a:lnTo>
                  <a:lnTo>
                    <a:pt x="958025" y="427630"/>
                  </a:lnTo>
                  <a:lnTo>
                    <a:pt x="946731" y="444396"/>
                  </a:lnTo>
                  <a:lnTo>
                    <a:pt x="929978" y="455703"/>
                  </a:lnTo>
                  <a:lnTo>
                    <a:pt x="909460" y="459849"/>
                  </a:lnTo>
                  <a:lnTo>
                    <a:pt x="808779" y="459849"/>
                  </a:lnTo>
                  <a:lnTo>
                    <a:pt x="808779" y="553576"/>
                  </a:lnTo>
                  <a:lnTo>
                    <a:pt x="909460" y="553576"/>
                  </a:lnTo>
                  <a:lnTo>
                    <a:pt x="929978" y="557718"/>
                  </a:lnTo>
                  <a:lnTo>
                    <a:pt x="946731" y="569012"/>
                  </a:lnTo>
                  <a:lnTo>
                    <a:pt x="958025" y="585766"/>
                  </a:lnTo>
                  <a:lnTo>
                    <a:pt x="962166" y="606284"/>
                  </a:lnTo>
                  <a:lnTo>
                    <a:pt x="958025" y="626808"/>
                  </a:lnTo>
                  <a:lnTo>
                    <a:pt x="946731" y="643574"/>
                  </a:lnTo>
                  <a:lnTo>
                    <a:pt x="929978" y="654881"/>
                  </a:lnTo>
                  <a:lnTo>
                    <a:pt x="909460" y="659028"/>
                  </a:lnTo>
                  <a:lnTo>
                    <a:pt x="808779" y="659028"/>
                  </a:lnTo>
                  <a:lnTo>
                    <a:pt x="808779" y="752755"/>
                  </a:lnTo>
                  <a:lnTo>
                    <a:pt x="909460" y="752755"/>
                  </a:lnTo>
                  <a:lnTo>
                    <a:pt x="929978" y="756896"/>
                  </a:lnTo>
                  <a:lnTo>
                    <a:pt x="946731" y="768191"/>
                  </a:lnTo>
                  <a:lnTo>
                    <a:pt x="958025" y="784945"/>
                  </a:lnTo>
                  <a:lnTo>
                    <a:pt x="962166" y="805463"/>
                  </a:lnTo>
                  <a:lnTo>
                    <a:pt x="958025" y="825987"/>
                  </a:lnTo>
                  <a:lnTo>
                    <a:pt x="946731" y="842753"/>
                  </a:lnTo>
                  <a:lnTo>
                    <a:pt x="929978" y="854060"/>
                  </a:lnTo>
                  <a:lnTo>
                    <a:pt x="909460" y="858207"/>
                  </a:lnTo>
                  <a:lnTo>
                    <a:pt x="808779" y="858207"/>
                  </a:lnTo>
                  <a:lnTo>
                    <a:pt x="808779" y="951934"/>
                  </a:lnTo>
                  <a:lnTo>
                    <a:pt x="909460" y="951934"/>
                  </a:lnTo>
                  <a:lnTo>
                    <a:pt x="929978" y="956075"/>
                  </a:lnTo>
                  <a:lnTo>
                    <a:pt x="946731" y="967370"/>
                  </a:lnTo>
                  <a:lnTo>
                    <a:pt x="958025" y="984123"/>
                  </a:lnTo>
                  <a:lnTo>
                    <a:pt x="962166" y="1004642"/>
                  </a:lnTo>
                  <a:lnTo>
                    <a:pt x="958025" y="1025160"/>
                  </a:lnTo>
                  <a:lnTo>
                    <a:pt x="946731" y="1041914"/>
                  </a:lnTo>
                  <a:lnTo>
                    <a:pt x="929978" y="1053208"/>
                  </a:lnTo>
                  <a:lnTo>
                    <a:pt x="909460" y="1057350"/>
                  </a:lnTo>
                  <a:lnTo>
                    <a:pt x="808779" y="1057350"/>
                  </a:lnTo>
                  <a:lnTo>
                    <a:pt x="808779" y="1151077"/>
                  </a:lnTo>
                  <a:lnTo>
                    <a:pt x="909460" y="1151077"/>
                  </a:lnTo>
                  <a:lnTo>
                    <a:pt x="929978" y="1155224"/>
                  </a:lnTo>
                  <a:lnTo>
                    <a:pt x="946731" y="1166530"/>
                  </a:lnTo>
                  <a:lnTo>
                    <a:pt x="958025" y="1183296"/>
                  </a:lnTo>
                  <a:lnTo>
                    <a:pt x="962166" y="1203820"/>
                  </a:lnTo>
                  <a:lnTo>
                    <a:pt x="958025" y="1224339"/>
                  </a:lnTo>
                  <a:lnTo>
                    <a:pt x="946731" y="1241092"/>
                  </a:lnTo>
                  <a:lnTo>
                    <a:pt x="929978" y="1252387"/>
                  </a:lnTo>
                  <a:lnTo>
                    <a:pt x="909460" y="1256528"/>
                  </a:lnTo>
                  <a:lnTo>
                    <a:pt x="808779" y="1256528"/>
                  </a:lnTo>
                  <a:lnTo>
                    <a:pt x="808779" y="1350255"/>
                  </a:lnTo>
                  <a:lnTo>
                    <a:pt x="909460" y="1350255"/>
                  </a:lnTo>
                  <a:lnTo>
                    <a:pt x="929978" y="1354402"/>
                  </a:lnTo>
                  <a:lnTo>
                    <a:pt x="946731" y="1365705"/>
                  </a:lnTo>
                  <a:lnTo>
                    <a:pt x="958025" y="1382460"/>
                  </a:lnTo>
                  <a:lnTo>
                    <a:pt x="962166" y="1402963"/>
                  </a:lnTo>
                  <a:lnTo>
                    <a:pt x="958025" y="1423487"/>
                  </a:lnTo>
                  <a:lnTo>
                    <a:pt x="946731" y="1440253"/>
                  </a:lnTo>
                  <a:lnTo>
                    <a:pt x="929978" y="1451560"/>
                  </a:lnTo>
                  <a:lnTo>
                    <a:pt x="909460" y="1455707"/>
                  </a:lnTo>
                  <a:lnTo>
                    <a:pt x="808779" y="1455707"/>
                  </a:lnTo>
                  <a:lnTo>
                    <a:pt x="808779" y="1579660"/>
                  </a:lnTo>
                  <a:lnTo>
                    <a:pt x="848822" y="1607660"/>
                  </a:lnTo>
                  <a:lnTo>
                    <a:pt x="885789" y="1638951"/>
                  </a:lnTo>
                  <a:lnTo>
                    <a:pt x="919524" y="1673272"/>
                  </a:lnTo>
                  <a:lnTo>
                    <a:pt x="949872" y="1710359"/>
                  </a:lnTo>
                  <a:lnTo>
                    <a:pt x="976678" y="1749952"/>
                  </a:lnTo>
                  <a:lnTo>
                    <a:pt x="999785" y="1791787"/>
                  </a:lnTo>
                  <a:lnTo>
                    <a:pt x="1019040" y="1835603"/>
                  </a:lnTo>
                  <a:lnTo>
                    <a:pt x="1034286" y="1881136"/>
                  </a:lnTo>
                  <a:lnTo>
                    <a:pt x="1045369" y="1928124"/>
                  </a:lnTo>
                  <a:lnTo>
                    <a:pt x="1052132" y="1976306"/>
                  </a:lnTo>
                  <a:lnTo>
                    <a:pt x="1054421" y="2025419"/>
                  </a:lnTo>
                  <a:lnTo>
                    <a:pt x="1052262" y="2073339"/>
                  </a:lnTo>
                  <a:lnTo>
                    <a:pt x="1045912" y="2120067"/>
                  </a:lnTo>
                  <a:lnTo>
                    <a:pt x="1035557" y="2165417"/>
                  </a:lnTo>
                  <a:lnTo>
                    <a:pt x="1021385" y="2209199"/>
                  </a:lnTo>
                  <a:lnTo>
                    <a:pt x="1003583" y="2251228"/>
                  </a:lnTo>
                  <a:lnTo>
                    <a:pt x="982339" y="2291315"/>
                  </a:lnTo>
                  <a:lnTo>
                    <a:pt x="957841" y="2329272"/>
                  </a:lnTo>
                  <a:lnTo>
                    <a:pt x="930277" y="2364913"/>
                  </a:lnTo>
                  <a:lnTo>
                    <a:pt x="899833" y="2398050"/>
                  </a:lnTo>
                  <a:lnTo>
                    <a:pt x="866697" y="2428495"/>
                  </a:lnTo>
                  <a:lnTo>
                    <a:pt x="842525" y="2447190"/>
                  </a:lnTo>
                  <a:close/>
                </a:path>
              </a:pathLst>
            </a:custGeom>
            <a:solidFill>
              <a:srgbClr val="0A1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24892" y="7491014"/>
              <a:ext cx="703580" cy="703580"/>
            </a:xfrm>
            <a:custGeom>
              <a:avLst/>
              <a:gdLst/>
              <a:ahLst/>
              <a:cxnLst/>
              <a:rect l="l" t="t" r="r" b="b"/>
              <a:pathLst>
                <a:path w="703580" h="703579">
                  <a:moveTo>
                    <a:pt x="351557" y="703131"/>
                  </a:moveTo>
                  <a:lnTo>
                    <a:pt x="337883" y="700368"/>
                  </a:lnTo>
                  <a:lnTo>
                    <a:pt x="326714" y="692836"/>
                  </a:lnTo>
                  <a:lnTo>
                    <a:pt x="319182" y="681666"/>
                  </a:lnTo>
                  <a:lnTo>
                    <a:pt x="316419" y="667992"/>
                  </a:lnTo>
                  <a:lnTo>
                    <a:pt x="316419" y="564369"/>
                  </a:lnTo>
                  <a:lnTo>
                    <a:pt x="311973" y="566269"/>
                  </a:lnTo>
                  <a:lnTo>
                    <a:pt x="307240" y="567381"/>
                  </a:lnTo>
                  <a:lnTo>
                    <a:pt x="296233" y="567381"/>
                  </a:lnTo>
                  <a:lnTo>
                    <a:pt x="268338" y="540762"/>
                  </a:lnTo>
                  <a:lnTo>
                    <a:pt x="267635" y="527303"/>
                  </a:lnTo>
                  <a:lnTo>
                    <a:pt x="272318" y="514135"/>
                  </a:lnTo>
                  <a:lnTo>
                    <a:pt x="274908" y="510436"/>
                  </a:lnTo>
                  <a:lnTo>
                    <a:pt x="280452" y="505333"/>
                  </a:lnTo>
                  <a:lnTo>
                    <a:pt x="292955" y="495630"/>
                  </a:lnTo>
                  <a:lnTo>
                    <a:pt x="316419" y="478136"/>
                  </a:lnTo>
                  <a:lnTo>
                    <a:pt x="316419" y="441276"/>
                  </a:lnTo>
                  <a:lnTo>
                    <a:pt x="225133" y="527796"/>
                  </a:lnTo>
                  <a:lnTo>
                    <a:pt x="231013" y="569568"/>
                  </a:lnTo>
                  <a:lnTo>
                    <a:pt x="230177" y="583500"/>
                  </a:lnTo>
                  <a:lnTo>
                    <a:pt x="201110" y="609260"/>
                  </a:lnTo>
                  <a:lnTo>
                    <a:pt x="196162" y="609619"/>
                  </a:lnTo>
                  <a:lnTo>
                    <a:pt x="185472" y="607936"/>
                  </a:lnTo>
                  <a:lnTo>
                    <a:pt x="176016" y="603201"/>
                  </a:lnTo>
                  <a:lnTo>
                    <a:pt x="168395" y="595884"/>
                  </a:lnTo>
                  <a:lnTo>
                    <a:pt x="163211" y="586456"/>
                  </a:lnTo>
                  <a:lnTo>
                    <a:pt x="146072" y="602735"/>
                  </a:lnTo>
                  <a:lnTo>
                    <a:pt x="140658" y="606949"/>
                  </a:lnTo>
                  <a:lnTo>
                    <a:pt x="134702" y="609964"/>
                  </a:lnTo>
                  <a:lnTo>
                    <a:pt x="128390" y="611775"/>
                  </a:lnTo>
                  <a:lnTo>
                    <a:pt x="121906" y="612380"/>
                  </a:lnTo>
                  <a:lnTo>
                    <a:pt x="114958" y="611689"/>
                  </a:lnTo>
                  <a:lnTo>
                    <a:pt x="86759" y="576278"/>
                  </a:lnTo>
                  <a:lnTo>
                    <a:pt x="89677" y="563122"/>
                  </a:lnTo>
                  <a:lnTo>
                    <a:pt x="97704" y="551712"/>
                  </a:lnTo>
                  <a:lnTo>
                    <a:pt x="113660" y="536617"/>
                  </a:lnTo>
                  <a:lnTo>
                    <a:pt x="104994" y="531368"/>
                  </a:lnTo>
                  <a:lnTo>
                    <a:pt x="98202" y="523942"/>
                  </a:lnTo>
                  <a:lnTo>
                    <a:pt x="93769" y="514794"/>
                  </a:lnTo>
                  <a:lnTo>
                    <a:pt x="92182" y="504382"/>
                  </a:lnTo>
                  <a:lnTo>
                    <a:pt x="94946" y="490708"/>
                  </a:lnTo>
                  <a:lnTo>
                    <a:pt x="102482" y="479539"/>
                  </a:lnTo>
                  <a:lnTo>
                    <a:pt x="113662" y="472006"/>
                  </a:lnTo>
                  <a:lnTo>
                    <a:pt x="127356" y="469244"/>
                  </a:lnTo>
                  <a:lnTo>
                    <a:pt x="129753" y="469375"/>
                  </a:lnTo>
                  <a:lnTo>
                    <a:pt x="135724" y="470266"/>
                  </a:lnTo>
                  <a:lnTo>
                    <a:pt x="176226" y="477311"/>
                  </a:lnTo>
                  <a:lnTo>
                    <a:pt x="271780" y="386704"/>
                  </a:lnTo>
                  <a:lnTo>
                    <a:pt x="225742" y="386704"/>
                  </a:lnTo>
                  <a:lnTo>
                    <a:pt x="201289" y="421054"/>
                  </a:lnTo>
                  <a:lnTo>
                    <a:pt x="195467" y="427431"/>
                  </a:lnTo>
                  <a:lnTo>
                    <a:pt x="188511" y="432057"/>
                  </a:lnTo>
                  <a:lnTo>
                    <a:pt x="180783" y="434874"/>
                  </a:lnTo>
                  <a:lnTo>
                    <a:pt x="172641" y="435826"/>
                  </a:lnTo>
                  <a:lnTo>
                    <a:pt x="165578" y="435826"/>
                  </a:lnTo>
                  <a:lnTo>
                    <a:pt x="137603" y="398276"/>
                  </a:lnTo>
                  <a:lnTo>
                    <a:pt x="140407" y="386704"/>
                  </a:lnTo>
                  <a:lnTo>
                    <a:pt x="35137" y="386704"/>
                  </a:lnTo>
                  <a:lnTo>
                    <a:pt x="21449" y="383946"/>
                  </a:lnTo>
                  <a:lnTo>
                    <a:pt x="10281" y="376422"/>
                  </a:lnTo>
                  <a:lnTo>
                    <a:pt x="2757" y="365254"/>
                  </a:lnTo>
                  <a:lnTo>
                    <a:pt x="0" y="351565"/>
                  </a:lnTo>
                  <a:lnTo>
                    <a:pt x="2757" y="337891"/>
                  </a:lnTo>
                  <a:lnTo>
                    <a:pt x="10281" y="326722"/>
                  </a:lnTo>
                  <a:lnTo>
                    <a:pt x="21449" y="319189"/>
                  </a:lnTo>
                  <a:lnTo>
                    <a:pt x="35137" y="316426"/>
                  </a:lnTo>
                  <a:lnTo>
                    <a:pt x="138758" y="316426"/>
                  </a:lnTo>
                  <a:lnTo>
                    <a:pt x="136274" y="307987"/>
                  </a:lnTo>
                  <a:lnTo>
                    <a:pt x="152195" y="272672"/>
                  </a:lnTo>
                  <a:lnTo>
                    <a:pt x="164775" y="267833"/>
                  </a:lnTo>
                  <a:lnTo>
                    <a:pt x="178249" y="268063"/>
                  </a:lnTo>
                  <a:lnTo>
                    <a:pt x="207986" y="293552"/>
                  </a:lnTo>
                  <a:lnTo>
                    <a:pt x="224989" y="316426"/>
                  </a:lnTo>
                  <a:lnTo>
                    <a:pt x="268051" y="316426"/>
                  </a:lnTo>
                  <a:lnTo>
                    <a:pt x="166904" y="211441"/>
                  </a:lnTo>
                  <a:lnTo>
                    <a:pt x="144898" y="214279"/>
                  </a:lnTo>
                  <a:lnTo>
                    <a:pt x="122035" y="216957"/>
                  </a:lnTo>
                  <a:lnTo>
                    <a:pt x="85094" y="190358"/>
                  </a:lnTo>
                  <a:lnTo>
                    <a:pt x="84617" y="176410"/>
                  </a:lnTo>
                  <a:lnTo>
                    <a:pt x="87428" y="167349"/>
                  </a:lnTo>
                  <a:lnTo>
                    <a:pt x="92371" y="159647"/>
                  </a:lnTo>
                  <a:lnTo>
                    <a:pt x="99048" y="153558"/>
                  </a:lnTo>
                  <a:lnTo>
                    <a:pt x="107062" y="149339"/>
                  </a:lnTo>
                  <a:lnTo>
                    <a:pt x="103728" y="145897"/>
                  </a:lnTo>
                  <a:lnTo>
                    <a:pt x="96235" y="134128"/>
                  </a:lnTo>
                  <a:lnTo>
                    <a:pt x="93908" y="120860"/>
                  </a:lnTo>
                  <a:lnTo>
                    <a:pt x="96724" y="107687"/>
                  </a:lnTo>
                  <a:lnTo>
                    <a:pt x="104660" y="96200"/>
                  </a:lnTo>
                  <a:lnTo>
                    <a:pt x="116413" y="88702"/>
                  </a:lnTo>
                  <a:lnTo>
                    <a:pt x="129682" y="86367"/>
                  </a:lnTo>
                  <a:lnTo>
                    <a:pt x="142864" y="89182"/>
                  </a:lnTo>
                  <a:lnTo>
                    <a:pt x="154355" y="97133"/>
                  </a:lnTo>
                  <a:lnTo>
                    <a:pt x="158837" y="101758"/>
                  </a:lnTo>
                  <a:lnTo>
                    <a:pt x="165218" y="91719"/>
                  </a:lnTo>
                  <a:lnTo>
                    <a:pt x="174416" y="84476"/>
                  </a:lnTo>
                  <a:lnTo>
                    <a:pt x="185550" y="80621"/>
                  </a:lnTo>
                  <a:lnTo>
                    <a:pt x="197739" y="80747"/>
                  </a:lnTo>
                  <a:lnTo>
                    <a:pt x="210677" y="85986"/>
                  </a:lnTo>
                  <a:lnTo>
                    <a:pt x="220274" y="95448"/>
                  </a:lnTo>
                  <a:lnTo>
                    <a:pt x="225622" y="107813"/>
                  </a:lnTo>
                  <a:lnTo>
                    <a:pt x="225814" y="121766"/>
                  </a:lnTo>
                  <a:lnTo>
                    <a:pt x="218033" y="163215"/>
                  </a:lnTo>
                  <a:lnTo>
                    <a:pt x="316419" y="265296"/>
                  </a:lnTo>
                  <a:lnTo>
                    <a:pt x="316419" y="207855"/>
                  </a:lnTo>
                  <a:lnTo>
                    <a:pt x="282725" y="182738"/>
                  </a:lnTo>
                  <a:lnTo>
                    <a:pt x="277756" y="178731"/>
                  </a:lnTo>
                  <a:lnTo>
                    <a:pt x="275760" y="176661"/>
                  </a:lnTo>
                  <a:lnTo>
                    <a:pt x="268957" y="164460"/>
                  </a:lnTo>
                  <a:lnTo>
                    <a:pt x="267401" y="151073"/>
                  </a:lnTo>
                  <a:lnTo>
                    <a:pt x="270975" y="138083"/>
                  </a:lnTo>
                  <a:lnTo>
                    <a:pt x="279560" y="127072"/>
                  </a:lnTo>
                  <a:lnTo>
                    <a:pt x="288098" y="121683"/>
                  </a:lnTo>
                  <a:lnTo>
                    <a:pt x="297465" y="119027"/>
                  </a:lnTo>
                  <a:lnTo>
                    <a:pt x="307095" y="119040"/>
                  </a:lnTo>
                  <a:lnTo>
                    <a:pt x="316419" y="121658"/>
                  </a:lnTo>
                  <a:lnTo>
                    <a:pt x="316419" y="35138"/>
                  </a:lnTo>
                  <a:lnTo>
                    <a:pt x="319182" y="21464"/>
                  </a:lnTo>
                  <a:lnTo>
                    <a:pt x="326714" y="10295"/>
                  </a:lnTo>
                  <a:lnTo>
                    <a:pt x="337883" y="2762"/>
                  </a:lnTo>
                  <a:lnTo>
                    <a:pt x="351557" y="0"/>
                  </a:lnTo>
                  <a:lnTo>
                    <a:pt x="365231" y="2762"/>
                  </a:lnTo>
                  <a:lnTo>
                    <a:pt x="376400" y="10295"/>
                  </a:lnTo>
                  <a:lnTo>
                    <a:pt x="383932" y="21464"/>
                  </a:lnTo>
                  <a:lnTo>
                    <a:pt x="386695" y="35138"/>
                  </a:lnTo>
                  <a:lnTo>
                    <a:pt x="386695" y="123272"/>
                  </a:lnTo>
                  <a:lnTo>
                    <a:pt x="398251" y="120467"/>
                  </a:lnTo>
                  <a:lnTo>
                    <a:pt x="434975" y="147886"/>
                  </a:lnTo>
                  <a:lnTo>
                    <a:pt x="435319" y="161355"/>
                  </a:lnTo>
                  <a:lnTo>
                    <a:pt x="430586" y="173970"/>
                  </a:lnTo>
                  <a:lnTo>
                    <a:pt x="421044" y="184155"/>
                  </a:lnTo>
                  <a:lnTo>
                    <a:pt x="386695" y="208608"/>
                  </a:lnTo>
                  <a:lnTo>
                    <a:pt x="386695" y="277774"/>
                  </a:lnTo>
                  <a:lnTo>
                    <a:pt x="490961" y="178956"/>
                  </a:lnTo>
                  <a:lnTo>
                    <a:pt x="486143" y="139124"/>
                  </a:lnTo>
                  <a:lnTo>
                    <a:pt x="485439" y="131590"/>
                  </a:lnTo>
                  <a:lnTo>
                    <a:pt x="488202" y="117916"/>
                  </a:lnTo>
                  <a:lnTo>
                    <a:pt x="495739" y="106747"/>
                  </a:lnTo>
                  <a:lnTo>
                    <a:pt x="506919" y="99214"/>
                  </a:lnTo>
                  <a:lnTo>
                    <a:pt x="520613" y="96451"/>
                  </a:lnTo>
                  <a:lnTo>
                    <a:pt x="531464" y="98175"/>
                  </a:lnTo>
                  <a:lnTo>
                    <a:pt x="540916" y="102982"/>
                  </a:lnTo>
                  <a:lnTo>
                    <a:pt x="548445" y="110323"/>
                  </a:lnTo>
                  <a:lnTo>
                    <a:pt x="553528" y="119650"/>
                  </a:lnTo>
                  <a:lnTo>
                    <a:pt x="557006" y="116351"/>
                  </a:lnTo>
                  <a:lnTo>
                    <a:pt x="568840" y="108934"/>
                  </a:lnTo>
                  <a:lnTo>
                    <a:pt x="582140" y="106711"/>
                  </a:lnTo>
                  <a:lnTo>
                    <a:pt x="595305" y="109630"/>
                  </a:lnTo>
                  <a:lnTo>
                    <a:pt x="606736" y="117642"/>
                  </a:lnTo>
                  <a:lnTo>
                    <a:pt x="614132" y="129476"/>
                  </a:lnTo>
                  <a:lnTo>
                    <a:pt x="616341" y="142773"/>
                  </a:lnTo>
                  <a:lnTo>
                    <a:pt x="613407" y="155928"/>
                  </a:lnTo>
                  <a:lnTo>
                    <a:pt x="605374" y="167338"/>
                  </a:lnTo>
                  <a:lnTo>
                    <a:pt x="600713" y="171784"/>
                  </a:lnTo>
                  <a:lnTo>
                    <a:pt x="610712" y="178249"/>
                  </a:lnTo>
                  <a:lnTo>
                    <a:pt x="617887" y="187494"/>
                  </a:lnTo>
                  <a:lnTo>
                    <a:pt x="621648" y="198654"/>
                  </a:lnTo>
                  <a:lnTo>
                    <a:pt x="621401" y="210867"/>
                  </a:lnTo>
                  <a:lnTo>
                    <a:pt x="616940" y="222384"/>
                  </a:lnTo>
                  <a:lnTo>
                    <a:pt x="609107" y="231359"/>
                  </a:lnTo>
                  <a:lnTo>
                    <a:pt x="598808" y="237188"/>
                  </a:lnTo>
                  <a:lnTo>
                    <a:pt x="586945" y="239265"/>
                  </a:lnTo>
                  <a:lnTo>
                    <a:pt x="584722" y="239265"/>
                  </a:lnTo>
                  <a:lnTo>
                    <a:pt x="582427" y="239050"/>
                  </a:lnTo>
                  <a:lnTo>
                    <a:pt x="538791" y="230480"/>
                  </a:lnTo>
                  <a:lnTo>
                    <a:pt x="448114" y="316426"/>
                  </a:lnTo>
                  <a:lnTo>
                    <a:pt x="495264" y="316426"/>
                  </a:lnTo>
                  <a:lnTo>
                    <a:pt x="520268" y="282866"/>
                  </a:lnTo>
                  <a:lnTo>
                    <a:pt x="524220" y="277934"/>
                  </a:lnTo>
                  <a:lnTo>
                    <a:pt x="526206" y="275981"/>
                  </a:lnTo>
                  <a:lnTo>
                    <a:pt x="538331" y="269060"/>
                  </a:lnTo>
                  <a:lnTo>
                    <a:pt x="551704" y="267376"/>
                  </a:lnTo>
                  <a:lnTo>
                    <a:pt x="564733" y="270828"/>
                  </a:lnTo>
                  <a:lnTo>
                    <a:pt x="575830" y="279316"/>
                  </a:lnTo>
                  <a:lnTo>
                    <a:pt x="581338" y="287862"/>
                  </a:lnTo>
                  <a:lnTo>
                    <a:pt x="584081" y="297293"/>
                  </a:lnTo>
                  <a:lnTo>
                    <a:pt x="584114" y="307013"/>
                  </a:lnTo>
                  <a:lnTo>
                    <a:pt x="581495" y="316426"/>
                  </a:lnTo>
                  <a:lnTo>
                    <a:pt x="667977" y="316426"/>
                  </a:lnTo>
                  <a:lnTo>
                    <a:pt x="681650" y="319189"/>
                  </a:lnTo>
                  <a:lnTo>
                    <a:pt x="692820" y="326722"/>
                  </a:lnTo>
                  <a:lnTo>
                    <a:pt x="700352" y="337891"/>
                  </a:lnTo>
                  <a:lnTo>
                    <a:pt x="703115" y="351565"/>
                  </a:lnTo>
                  <a:lnTo>
                    <a:pt x="700352" y="365254"/>
                  </a:lnTo>
                  <a:lnTo>
                    <a:pt x="692820" y="376422"/>
                  </a:lnTo>
                  <a:lnTo>
                    <a:pt x="681650" y="383946"/>
                  </a:lnTo>
                  <a:lnTo>
                    <a:pt x="667977" y="386704"/>
                  </a:lnTo>
                  <a:lnTo>
                    <a:pt x="579845" y="386704"/>
                  </a:lnTo>
                  <a:lnTo>
                    <a:pt x="582650" y="398276"/>
                  </a:lnTo>
                  <a:lnTo>
                    <a:pt x="561810" y="433711"/>
                  </a:lnTo>
                  <a:lnTo>
                    <a:pt x="554675" y="435826"/>
                  </a:lnTo>
                  <a:lnTo>
                    <a:pt x="547612" y="435826"/>
                  </a:lnTo>
                  <a:lnTo>
                    <a:pt x="494511" y="386704"/>
                  </a:lnTo>
                  <a:lnTo>
                    <a:pt x="433414" y="386704"/>
                  </a:lnTo>
                  <a:lnTo>
                    <a:pt x="517924" y="474407"/>
                  </a:lnTo>
                  <a:lnTo>
                    <a:pt x="559623" y="468168"/>
                  </a:lnTo>
                  <a:lnTo>
                    <a:pt x="573539" y="468882"/>
                  </a:lnTo>
                  <a:lnTo>
                    <a:pt x="585703" y="474689"/>
                  </a:lnTo>
                  <a:lnTo>
                    <a:pt x="594822" y="484631"/>
                  </a:lnTo>
                  <a:lnTo>
                    <a:pt x="599601" y="497749"/>
                  </a:lnTo>
                  <a:lnTo>
                    <a:pt x="599275" y="509952"/>
                  </a:lnTo>
                  <a:lnTo>
                    <a:pt x="595003" y="520934"/>
                  </a:lnTo>
                  <a:lnTo>
                    <a:pt x="587410" y="529853"/>
                  </a:lnTo>
                  <a:lnTo>
                    <a:pt x="577120" y="535864"/>
                  </a:lnTo>
                  <a:lnTo>
                    <a:pt x="593470" y="552823"/>
                  </a:lnTo>
                  <a:lnTo>
                    <a:pt x="600979" y="564597"/>
                  </a:lnTo>
                  <a:lnTo>
                    <a:pt x="603308" y="577873"/>
                  </a:lnTo>
                  <a:lnTo>
                    <a:pt x="600494" y="591048"/>
                  </a:lnTo>
                  <a:lnTo>
                    <a:pt x="568192" y="612380"/>
                  </a:lnTo>
                  <a:lnTo>
                    <a:pt x="561318" y="611703"/>
                  </a:lnTo>
                  <a:lnTo>
                    <a:pt x="554662" y="609677"/>
                  </a:lnTo>
                  <a:lnTo>
                    <a:pt x="548443" y="606314"/>
                  </a:lnTo>
                  <a:lnTo>
                    <a:pt x="542879" y="601623"/>
                  </a:lnTo>
                  <a:lnTo>
                    <a:pt x="527641" y="585811"/>
                  </a:lnTo>
                  <a:lnTo>
                    <a:pt x="522421" y="594576"/>
                  </a:lnTo>
                  <a:lnTo>
                    <a:pt x="514979" y="601448"/>
                  </a:lnTo>
                  <a:lnTo>
                    <a:pt x="505783" y="605934"/>
                  </a:lnTo>
                  <a:lnTo>
                    <a:pt x="495299" y="607539"/>
                  </a:lnTo>
                  <a:lnTo>
                    <a:pt x="481605" y="604776"/>
                  </a:lnTo>
                  <a:lnTo>
                    <a:pt x="470425" y="597240"/>
                  </a:lnTo>
                  <a:lnTo>
                    <a:pt x="462889" y="586060"/>
                  </a:lnTo>
                  <a:lnTo>
                    <a:pt x="460126" y="572365"/>
                  </a:lnTo>
                  <a:lnTo>
                    <a:pt x="460251" y="570052"/>
                  </a:lnTo>
                  <a:lnTo>
                    <a:pt x="461098" y="564136"/>
                  </a:lnTo>
                  <a:lnTo>
                    <a:pt x="467799" y="523744"/>
                  </a:lnTo>
                  <a:lnTo>
                    <a:pt x="386695" y="439555"/>
                  </a:lnTo>
                  <a:lnTo>
                    <a:pt x="386695" y="477383"/>
                  </a:lnTo>
                  <a:lnTo>
                    <a:pt x="421044" y="501837"/>
                  </a:lnTo>
                  <a:lnTo>
                    <a:pt x="430586" y="512021"/>
                  </a:lnTo>
                  <a:lnTo>
                    <a:pt x="435319" y="524636"/>
                  </a:lnTo>
                  <a:lnTo>
                    <a:pt x="434975" y="538105"/>
                  </a:lnTo>
                  <a:lnTo>
                    <a:pt x="429290" y="550851"/>
                  </a:lnTo>
                  <a:lnTo>
                    <a:pt x="420598" y="559422"/>
                  </a:lnTo>
                  <a:lnTo>
                    <a:pt x="409902" y="564369"/>
                  </a:lnTo>
                  <a:lnTo>
                    <a:pt x="398251" y="565524"/>
                  </a:lnTo>
                  <a:lnTo>
                    <a:pt x="386695" y="562720"/>
                  </a:lnTo>
                  <a:lnTo>
                    <a:pt x="386695" y="667992"/>
                  </a:lnTo>
                  <a:lnTo>
                    <a:pt x="383932" y="681666"/>
                  </a:lnTo>
                  <a:lnTo>
                    <a:pt x="376400" y="692836"/>
                  </a:lnTo>
                  <a:lnTo>
                    <a:pt x="365231" y="700368"/>
                  </a:lnTo>
                  <a:lnTo>
                    <a:pt x="351557" y="703131"/>
                  </a:lnTo>
                  <a:close/>
                </a:path>
              </a:pathLst>
            </a:custGeom>
            <a:solidFill>
              <a:srgbClr val="3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276" y="1574905"/>
              <a:ext cx="123825" cy="1238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9431" y="1349512"/>
            <a:ext cx="5172710" cy="189801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225"/>
              </a:spcBef>
            </a:pPr>
            <a:r>
              <a:rPr sz="3100" spc="14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195" dirty="0">
                <a:solidFill>
                  <a:srgbClr val="F0BAD4"/>
                </a:solidFill>
                <a:latin typeface="Tahoma"/>
                <a:cs typeface="Tahoma"/>
              </a:rPr>
              <a:t>м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85" dirty="0">
                <a:solidFill>
                  <a:srgbClr val="F0BAD4"/>
                </a:solidFill>
                <a:latin typeface="Tahoma"/>
                <a:cs typeface="Tahoma"/>
              </a:rPr>
              <a:t>я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395" dirty="0">
                <a:solidFill>
                  <a:srgbClr val="F0BAD4"/>
                </a:solidFill>
                <a:latin typeface="Tahoma"/>
                <a:cs typeface="Tahoma"/>
              </a:rPr>
              <a:t>н</a:t>
            </a:r>
            <a:r>
              <a:rPr sz="3100" spc="-215" dirty="0">
                <a:solidFill>
                  <a:srgbClr val="F0BAD4"/>
                </a:solidFill>
                <a:latin typeface="Tahoma"/>
                <a:cs typeface="Tahoma"/>
              </a:rPr>
              <a:t>и</a:t>
            </a:r>
            <a:r>
              <a:rPr sz="3100" spc="-114" dirty="0">
                <a:solidFill>
                  <a:srgbClr val="F0BAD4"/>
                </a:solidFill>
                <a:latin typeface="Tahoma"/>
                <a:cs typeface="Tahoma"/>
              </a:rPr>
              <a:t>з</a:t>
            </a:r>
            <a:r>
              <a:rPr sz="3100" spc="-65" dirty="0">
                <a:solidFill>
                  <a:srgbClr val="F0BAD4"/>
                </a:solidFill>
                <a:latin typeface="Tahoma"/>
                <a:cs typeface="Tahoma"/>
              </a:rPr>
              <a:t>к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85" dirty="0">
                <a:solidFill>
                  <a:srgbClr val="F0BAD4"/>
                </a:solidFill>
                <a:latin typeface="Tahoma"/>
                <a:cs typeface="Tahoma"/>
              </a:rPr>
              <a:t>я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5" dirty="0">
                <a:solidFill>
                  <a:srgbClr val="F0BAD4"/>
                </a:solidFill>
                <a:latin typeface="Tahoma"/>
                <a:cs typeface="Tahoma"/>
              </a:rPr>
              <a:t>т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е</a:t>
            </a:r>
            <a:r>
              <a:rPr sz="3100" spc="-195" dirty="0">
                <a:solidFill>
                  <a:srgbClr val="F0BAD4"/>
                </a:solidFill>
                <a:latin typeface="Tahoma"/>
                <a:cs typeface="Tahoma"/>
              </a:rPr>
              <a:t>м</a:t>
            </a:r>
            <a:r>
              <a:rPr sz="3100" spc="-375" dirty="0">
                <a:solidFill>
                  <a:srgbClr val="F0BAD4"/>
                </a:solidFill>
                <a:latin typeface="Tahoma"/>
                <a:cs typeface="Tahoma"/>
              </a:rPr>
              <a:t>п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е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5" dirty="0">
                <a:solidFill>
                  <a:srgbClr val="F0BAD4"/>
                </a:solidFill>
                <a:latin typeface="Tahoma"/>
                <a:cs typeface="Tahoma"/>
              </a:rPr>
              <a:t>т</a:t>
            </a:r>
            <a:r>
              <a:rPr sz="3100" spc="-135" dirty="0">
                <a:solidFill>
                  <a:srgbClr val="F0BAD4"/>
                </a:solidFill>
                <a:latin typeface="Tahoma"/>
                <a:cs typeface="Tahoma"/>
              </a:rPr>
              <a:t>у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459" dirty="0">
                <a:solidFill>
                  <a:srgbClr val="F0BAD4"/>
                </a:solidFill>
                <a:latin typeface="Tahoma"/>
                <a:cs typeface="Tahoma"/>
              </a:rPr>
              <a:t>,  </a:t>
            </a:r>
            <a:r>
              <a:rPr sz="3100" spc="-114" dirty="0">
                <a:solidFill>
                  <a:srgbClr val="F0BAD4"/>
                </a:solidFill>
                <a:latin typeface="Tahoma"/>
                <a:cs typeface="Tahoma"/>
              </a:rPr>
              <a:t>з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70" dirty="0">
                <a:solidFill>
                  <a:srgbClr val="F0BAD4"/>
                </a:solidFill>
                <a:latin typeface="Tahoma"/>
                <a:cs typeface="Tahoma"/>
              </a:rPr>
              <a:t>ф</a:t>
            </a:r>
            <a:r>
              <a:rPr sz="3100" spc="-215" dirty="0">
                <a:solidFill>
                  <a:srgbClr val="F0BAD4"/>
                </a:solidFill>
                <a:latin typeface="Tahoma"/>
                <a:cs typeface="Tahoma"/>
              </a:rPr>
              <a:t>и</a:t>
            </a:r>
            <a:r>
              <a:rPr sz="3100" spc="-65" dirty="0">
                <a:solidFill>
                  <a:srgbClr val="F0BAD4"/>
                </a:solidFill>
                <a:latin typeface="Tahoma"/>
                <a:cs typeface="Tahoma"/>
              </a:rPr>
              <a:t>к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-215" dirty="0">
                <a:solidFill>
                  <a:srgbClr val="F0BAD4"/>
                </a:solidFill>
                <a:latin typeface="Tahoma"/>
                <a:cs typeface="Tahoma"/>
              </a:rPr>
              <a:t>и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-145" dirty="0">
                <a:solidFill>
                  <a:srgbClr val="F0BAD4"/>
                </a:solidFill>
                <a:latin typeface="Tahoma"/>
                <a:cs typeface="Tahoma"/>
              </a:rPr>
              <a:t>в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395" dirty="0">
                <a:solidFill>
                  <a:srgbClr val="F0BAD4"/>
                </a:solidFill>
                <a:latin typeface="Tahoma"/>
                <a:cs typeface="Tahoma"/>
              </a:rPr>
              <a:t>нн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85" dirty="0">
                <a:solidFill>
                  <a:srgbClr val="F0BAD4"/>
                </a:solidFill>
                <a:latin typeface="Tahoma"/>
                <a:cs typeface="Tahoma"/>
              </a:rPr>
              <a:t>я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240" dirty="0">
                <a:solidFill>
                  <a:srgbClr val="F0BAD4"/>
                </a:solidFill>
                <a:latin typeface="Tahoma"/>
                <a:cs typeface="Tahoma"/>
              </a:rPr>
              <a:t>в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0BAD4"/>
                </a:solidFill>
                <a:latin typeface="Tahoma"/>
                <a:cs typeface="Tahoma"/>
              </a:rPr>
              <a:t>э</a:t>
            </a:r>
            <a:r>
              <a:rPr sz="3100" spc="5" dirty="0">
                <a:solidFill>
                  <a:srgbClr val="F0BAD4"/>
                </a:solidFill>
                <a:latin typeface="Tahoma"/>
                <a:cs typeface="Tahoma"/>
              </a:rPr>
              <a:t>т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-290" dirty="0">
                <a:solidFill>
                  <a:srgbClr val="F0BAD4"/>
                </a:solidFill>
                <a:latin typeface="Tahoma"/>
                <a:cs typeface="Tahoma"/>
              </a:rPr>
              <a:t>м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15" dirty="0">
                <a:solidFill>
                  <a:srgbClr val="F0BAD4"/>
                </a:solidFill>
                <a:latin typeface="Tahoma"/>
                <a:cs typeface="Tahoma"/>
              </a:rPr>
              <a:t>й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-395" dirty="0">
                <a:solidFill>
                  <a:srgbClr val="F0BAD4"/>
                </a:solidFill>
                <a:latin typeface="Tahoma"/>
                <a:cs typeface="Tahoma"/>
              </a:rPr>
              <a:t>н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е</a:t>
            </a:r>
            <a:r>
              <a:rPr sz="3100" spc="-459" dirty="0">
                <a:solidFill>
                  <a:srgbClr val="F0BAD4"/>
                </a:solidFill>
                <a:latin typeface="Tahoma"/>
                <a:cs typeface="Tahoma"/>
              </a:rPr>
              <a:t>,  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5" dirty="0">
                <a:solidFill>
                  <a:srgbClr val="F0BAD4"/>
                </a:solidFill>
                <a:latin typeface="Tahoma"/>
                <a:cs typeface="Tahoma"/>
              </a:rPr>
              <a:t>т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145" dirty="0">
                <a:solidFill>
                  <a:srgbClr val="F0BAD4"/>
                </a:solidFill>
                <a:latin typeface="Tahoma"/>
                <a:cs typeface="Tahoma"/>
              </a:rPr>
              <a:t>в</a:t>
            </a:r>
            <a:r>
              <a:rPr sz="3100" spc="-215" dirty="0">
                <a:solidFill>
                  <a:srgbClr val="F0BAD4"/>
                </a:solidFill>
                <a:latin typeface="Tahoma"/>
                <a:cs typeface="Tahoma"/>
              </a:rPr>
              <a:t>и</a:t>
            </a:r>
            <a:r>
              <a:rPr sz="3100" spc="-340" dirty="0">
                <a:solidFill>
                  <a:srgbClr val="F0BAD4"/>
                </a:solidFill>
                <a:latin typeface="Tahoma"/>
                <a:cs typeface="Tahoma"/>
              </a:rPr>
              <a:t>л</a:t>
            </a:r>
            <a:r>
              <a:rPr sz="3100" spc="-345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484" dirty="0">
                <a:solidFill>
                  <a:srgbClr val="F0BAD4"/>
                </a:solidFill>
                <a:latin typeface="Tahoma"/>
                <a:cs typeface="Tahoma"/>
              </a:rPr>
              <a:t>-</a:t>
            </a:r>
            <a:r>
              <a:rPr sz="3100" spc="-55" dirty="0">
                <a:solidFill>
                  <a:srgbClr val="F0BAD4"/>
                </a:solidFill>
                <a:latin typeface="Tahoma"/>
                <a:cs typeface="Tahoma"/>
              </a:rPr>
              <a:t>5</a:t>
            </a:r>
            <a:r>
              <a:rPr sz="3100" spc="70" dirty="0">
                <a:solidFill>
                  <a:srgbClr val="F0BAD4"/>
                </a:solidFill>
                <a:latin typeface="Tahoma"/>
                <a:cs typeface="Tahoma"/>
              </a:rPr>
              <a:t>0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b="1" spc="180" dirty="0">
                <a:solidFill>
                  <a:srgbClr val="F0BAD4"/>
                </a:solidFill>
                <a:latin typeface="Arial"/>
                <a:cs typeface="Arial"/>
              </a:rPr>
              <a:t>°</a:t>
            </a:r>
            <a:r>
              <a:rPr sz="3100" spc="145" dirty="0">
                <a:solidFill>
                  <a:srgbClr val="F0BAD4"/>
                </a:solidFill>
                <a:latin typeface="Tahoma"/>
                <a:cs typeface="Tahoma"/>
              </a:rPr>
              <a:t>C</a:t>
            </a:r>
            <a:r>
              <a:rPr sz="3100" spc="-450" dirty="0">
                <a:solidFill>
                  <a:srgbClr val="F0BAD4"/>
                </a:solidFill>
                <a:latin typeface="Tahoma"/>
                <a:cs typeface="Tahoma"/>
              </a:rPr>
              <a:t>,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195" dirty="0">
                <a:solidFill>
                  <a:srgbClr val="F0BAD4"/>
                </a:solidFill>
                <a:latin typeface="Tahoma"/>
                <a:cs typeface="Tahoma"/>
              </a:rPr>
              <a:t>м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10" dirty="0">
                <a:solidFill>
                  <a:srgbClr val="F0BAD4"/>
                </a:solidFill>
                <a:latin typeface="Tahoma"/>
                <a:cs typeface="Tahoma"/>
              </a:rPr>
              <a:t>я  </a:t>
            </a:r>
            <a:r>
              <a:rPr sz="3100" spc="-145" dirty="0">
                <a:solidFill>
                  <a:srgbClr val="F0BAD4"/>
                </a:solidFill>
                <a:latin typeface="Tahoma"/>
                <a:cs typeface="Tahoma"/>
              </a:rPr>
              <a:t>в</a:t>
            </a:r>
            <a:r>
              <a:rPr sz="3100" spc="-155" dirty="0">
                <a:solidFill>
                  <a:srgbClr val="F0BAD4"/>
                </a:solidFill>
                <a:latin typeface="Tahoma"/>
                <a:cs typeface="Tahoma"/>
              </a:rPr>
              <a:t>ы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-65" dirty="0">
                <a:solidFill>
                  <a:srgbClr val="F0BAD4"/>
                </a:solidFill>
                <a:latin typeface="Tahoma"/>
                <a:cs typeface="Tahoma"/>
              </a:rPr>
              <a:t>к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85" dirty="0">
                <a:solidFill>
                  <a:srgbClr val="F0BAD4"/>
                </a:solidFill>
                <a:latin typeface="Tahoma"/>
                <a:cs typeface="Tahoma"/>
              </a:rPr>
              <a:t>я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180" dirty="0">
                <a:solidFill>
                  <a:srgbClr val="F0BAD4"/>
                </a:solidFill>
                <a:latin typeface="Tahoma"/>
                <a:cs typeface="Tahoma"/>
              </a:rPr>
              <a:t>–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0BAD4"/>
                </a:solidFill>
                <a:latin typeface="Tahoma"/>
                <a:cs typeface="Tahoma"/>
              </a:rPr>
              <a:t>3</a:t>
            </a:r>
            <a:r>
              <a:rPr sz="3100" spc="150" dirty="0">
                <a:solidFill>
                  <a:srgbClr val="F0BAD4"/>
                </a:solidFill>
                <a:latin typeface="Tahoma"/>
                <a:cs typeface="Tahoma"/>
              </a:rPr>
              <a:t>2</a:t>
            </a:r>
            <a:r>
              <a:rPr sz="3100" spc="-355" dirty="0">
                <a:solidFill>
                  <a:srgbClr val="F0BAD4"/>
                </a:solidFill>
                <a:latin typeface="Tahoma"/>
                <a:cs typeface="Tahoma"/>
              </a:rPr>
              <a:t>,</a:t>
            </a:r>
            <a:r>
              <a:rPr sz="3100" spc="-180" dirty="0">
                <a:solidFill>
                  <a:srgbClr val="F0BAD4"/>
                </a:solidFill>
                <a:latin typeface="Tahoma"/>
                <a:cs typeface="Tahoma"/>
              </a:rPr>
              <a:t>7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b="1" spc="180" dirty="0">
                <a:solidFill>
                  <a:srgbClr val="F0BAD4"/>
                </a:solidFill>
                <a:latin typeface="Arial"/>
                <a:cs typeface="Arial"/>
              </a:rPr>
              <a:t>°</a:t>
            </a:r>
            <a:r>
              <a:rPr sz="3100" spc="145" dirty="0">
                <a:solidFill>
                  <a:srgbClr val="F0BAD4"/>
                </a:solidFill>
                <a:latin typeface="Tahoma"/>
                <a:cs typeface="Tahoma"/>
              </a:rPr>
              <a:t>C</a:t>
            </a:r>
            <a:r>
              <a:rPr sz="3100" spc="-465" dirty="0">
                <a:solidFill>
                  <a:srgbClr val="4172B5"/>
                </a:solidFill>
                <a:latin typeface="Tahoma"/>
                <a:cs typeface="Tahoma"/>
              </a:rPr>
              <a:t>.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5276" y="4699265"/>
            <a:ext cx="123825" cy="2921000"/>
            <a:chOff x="625276" y="4699265"/>
            <a:chExt cx="123825" cy="29210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276" y="4699265"/>
              <a:ext cx="123825" cy="123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276" y="7496150"/>
              <a:ext cx="123825" cy="1238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29431" y="4473872"/>
            <a:ext cx="4566920" cy="14312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229"/>
              </a:spcBef>
            </a:pPr>
            <a:r>
              <a:rPr sz="3100" spc="20" dirty="0">
                <a:solidFill>
                  <a:srgbClr val="F0BAD4"/>
                </a:solidFill>
                <a:latin typeface="Tahoma"/>
                <a:cs typeface="Tahoma"/>
              </a:rPr>
              <a:t>Б</a:t>
            </a:r>
            <a:r>
              <a:rPr sz="3100" spc="-229" dirty="0">
                <a:solidFill>
                  <a:srgbClr val="F0BAD4"/>
                </a:solidFill>
                <a:latin typeface="Tahoma"/>
                <a:cs typeface="Tahoma"/>
              </a:rPr>
              <a:t>у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-215" dirty="0">
                <a:solidFill>
                  <a:srgbClr val="F0BAD4"/>
                </a:solidFill>
                <a:latin typeface="Tahoma"/>
                <a:cs typeface="Tahoma"/>
              </a:rPr>
              <a:t>й</a:t>
            </a:r>
            <a:r>
              <a:rPr sz="3100" spc="-135" dirty="0">
                <a:solidFill>
                  <a:srgbClr val="F0BAD4"/>
                </a:solidFill>
                <a:latin typeface="Tahoma"/>
                <a:cs typeface="Tahoma"/>
              </a:rPr>
              <a:t>у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о</a:t>
            </a:r>
            <a:r>
              <a:rPr sz="3100" spc="340" dirty="0">
                <a:solidFill>
                  <a:srgbClr val="F0BAD4"/>
                </a:solidFill>
                <a:latin typeface="Microsoft Sans Serif"/>
                <a:cs typeface="Microsoft Sans Serif"/>
              </a:rPr>
              <a:t>ҥҥ</a:t>
            </a:r>
            <a:r>
              <a:rPr sz="3100" spc="-345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аа</a:t>
            </a:r>
            <a:r>
              <a:rPr sz="3100" spc="-195" dirty="0">
                <a:solidFill>
                  <a:srgbClr val="F0BAD4"/>
                </a:solidFill>
                <a:latin typeface="Tahoma"/>
                <a:cs typeface="Tahoma"/>
              </a:rPr>
              <a:t>м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310" dirty="0">
                <a:solidFill>
                  <a:srgbClr val="F0BAD4"/>
                </a:solidFill>
                <a:latin typeface="Tahoma"/>
                <a:cs typeface="Tahoma"/>
              </a:rPr>
              <a:t>й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65" dirty="0">
                <a:solidFill>
                  <a:srgbClr val="F0BAD4"/>
                </a:solidFill>
                <a:latin typeface="Tahoma"/>
                <a:cs typeface="Tahoma"/>
              </a:rPr>
              <a:t>к</a:t>
            </a:r>
            <a:r>
              <a:rPr sz="3100" spc="-155" dirty="0">
                <a:solidFill>
                  <a:srgbClr val="F0BAD4"/>
                </a:solidFill>
                <a:latin typeface="Tahoma"/>
                <a:cs typeface="Tahoma"/>
              </a:rPr>
              <a:t>ы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  </a:t>
            </a:r>
            <a:r>
              <a:rPr sz="3100" spc="5" dirty="0">
                <a:solidFill>
                  <a:srgbClr val="F0BAD4"/>
                </a:solidFill>
                <a:latin typeface="Tahoma"/>
                <a:cs typeface="Tahoma"/>
              </a:rPr>
              <a:t>т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е</a:t>
            </a:r>
            <a:r>
              <a:rPr sz="3100" spc="-195" dirty="0">
                <a:solidFill>
                  <a:srgbClr val="F0BAD4"/>
                </a:solidFill>
                <a:latin typeface="Tahoma"/>
                <a:cs typeface="Tahoma"/>
              </a:rPr>
              <a:t>м</a:t>
            </a:r>
            <a:r>
              <a:rPr sz="3100" spc="-375" dirty="0">
                <a:solidFill>
                  <a:srgbClr val="F0BAD4"/>
                </a:solidFill>
                <a:latin typeface="Tahoma"/>
                <a:cs typeface="Tahoma"/>
              </a:rPr>
              <a:t>п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е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5" dirty="0">
                <a:solidFill>
                  <a:srgbClr val="F0BAD4"/>
                </a:solidFill>
                <a:latin typeface="Tahoma"/>
                <a:cs typeface="Tahoma"/>
              </a:rPr>
              <a:t>т</a:t>
            </a:r>
            <a:r>
              <a:rPr sz="3100" spc="-135" dirty="0">
                <a:solidFill>
                  <a:srgbClr val="F0BAD4"/>
                </a:solidFill>
                <a:latin typeface="Tahoma"/>
                <a:cs typeface="Tahoma"/>
              </a:rPr>
              <a:t>у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-345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484" dirty="0">
                <a:solidFill>
                  <a:srgbClr val="F0BAD4"/>
                </a:solidFill>
                <a:latin typeface="Tahoma"/>
                <a:cs typeface="Tahoma"/>
              </a:rPr>
              <a:t>-</a:t>
            </a:r>
            <a:r>
              <a:rPr sz="3100" spc="-55" dirty="0">
                <a:solidFill>
                  <a:srgbClr val="F0BAD4"/>
                </a:solidFill>
                <a:latin typeface="Tahoma"/>
                <a:cs typeface="Tahoma"/>
              </a:rPr>
              <a:t>5</a:t>
            </a:r>
            <a:r>
              <a:rPr sz="3100" spc="70" dirty="0">
                <a:solidFill>
                  <a:srgbClr val="F0BAD4"/>
                </a:solidFill>
                <a:latin typeface="Tahoma"/>
                <a:cs typeface="Tahoma"/>
              </a:rPr>
              <a:t>0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180" dirty="0">
                <a:solidFill>
                  <a:srgbClr val="F0BAD4"/>
                </a:solidFill>
                <a:latin typeface="Microsoft Sans Serif"/>
                <a:cs typeface="Microsoft Sans Serif"/>
              </a:rPr>
              <a:t>°</a:t>
            </a:r>
            <a:r>
              <a:rPr sz="3100" spc="145" dirty="0">
                <a:solidFill>
                  <a:srgbClr val="F0BAD4"/>
                </a:solidFill>
                <a:latin typeface="Tahoma"/>
                <a:cs typeface="Tahoma"/>
              </a:rPr>
              <a:t>C</a:t>
            </a:r>
            <a:r>
              <a:rPr sz="3100" spc="-450" dirty="0">
                <a:solidFill>
                  <a:srgbClr val="F0BAD4"/>
                </a:solidFill>
                <a:latin typeface="Tahoma"/>
                <a:cs typeface="Tahoma"/>
              </a:rPr>
              <a:t>,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с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аа</a:t>
            </a:r>
            <a:r>
              <a:rPr sz="3100" spc="-195" dirty="0">
                <a:solidFill>
                  <a:srgbClr val="F0BAD4"/>
                </a:solidFill>
                <a:latin typeface="Tahoma"/>
                <a:cs typeface="Tahoma"/>
              </a:rPr>
              <a:t>м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а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й  </a:t>
            </a:r>
            <a:r>
              <a:rPr sz="3100" spc="-135" dirty="0">
                <a:solidFill>
                  <a:srgbClr val="F0BAD4"/>
                </a:solidFill>
                <a:latin typeface="Tahoma"/>
                <a:cs typeface="Tahoma"/>
              </a:rPr>
              <a:t>ү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р</a:t>
            </a:r>
            <a:r>
              <a:rPr sz="3100" spc="125" dirty="0">
                <a:solidFill>
                  <a:srgbClr val="F0BAD4"/>
                </a:solidFill>
                <a:latin typeface="Tahoma"/>
                <a:cs typeface="Tahoma"/>
              </a:rPr>
              <a:t>д</a:t>
            </a:r>
            <a:r>
              <a:rPr sz="3100" spc="-135" dirty="0">
                <a:solidFill>
                  <a:srgbClr val="F0BAD4"/>
                </a:solidFill>
                <a:latin typeface="Tahoma"/>
                <a:cs typeface="Tahoma"/>
              </a:rPr>
              <a:t>ү</a:t>
            </a:r>
            <a:r>
              <a:rPr sz="3100" spc="-65" dirty="0">
                <a:solidFill>
                  <a:srgbClr val="F0BAD4"/>
                </a:solidFill>
                <a:latin typeface="Tahoma"/>
                <a:cs typeface="Tahoma"/>
              </a:rPr>
              <a:t>к</a:t>
            </a:r>
            <a:r>
              <a:rPr sz="3100" spc="484" dirty="0">
                <a:solidFill>
                  <a:srgbClr val="F0BAD4"/>
                </a:solidFill>
                <a:latin typeface="Tahoma"/>
                <a:cs typeface="Tahoma"/>
              </a:rPr>
              <a:t>-</a:t>
            </a:r>
            <a:r>
              <a:rPr sz="3100" spc="175" dirty="0">
                <a:solidFill>
                  <a:srgbClr val="F0BAD4"/>
                </a:solidFill>
                <a:latin typeface="Tahoma"/>
                <a:cs typeface="Tahoma"/>
              </a:rPr>
              <a:t>3</a:t>
            </a:r>
            <a:r>
              <a:rPr sz="3100" spc="150" dirty="0">
                <a:solidFill>
                  <a:srgbClr val="F0BAD4"/>
                </a:solidFill>
                <a:latin typeface="Tahoma"/>
                <a:cs typeface="Tahoma"/>
              </a:rPr>
              <a:t>2</a:t>
            </a:r>
            <a:r>
              <a:rPr sz="3100" spc="-355" dirty="0">
                <a:solidFill>
                  <a:srgbClr val="F0BAD4"/>
                </a:solidFill>
                <a:latin typeface="Tahoma"/>
                <a:cs typeface="Tahoma"/>
              </a:rPr>
              <a:t>,</a:t>
            </a:r>
            <a:r>
              <a:rPr sz="3100" spc="-180" dirty="0">
                <a:solidFill>
                  <a:srgbClr val="F0BAD4"/>
                </a:solidFill>
                <a:latin typeface="Tahoma"/>
                <a:cs typeface="Tahoma"/>
              </a:rPr>
              <a:t>7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180" dirty="0">
                <a:solidFill>
                  <a:srgbClr val="F0BAD4"/>
                </a:solidFill>
                <a:latin typeface="Microsoft Sans Serif"/>
                <a:cs typeface="Microsoft Sans Serif"/>
              </a:rPr>
              <a:t>°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c</a:t>
            </a:r>
            <a:r>
              <a:rPr sz="3100" spc="-370" dirty="0">
                <a:solidFill>
                  <a:srgbClr val="F0BAD4"/>
                </a:solidFill>
                <a:latin typeface="Tahoma"/>
                <a:cs typeface="Tahoma"/>
              </a:rPr>
              <a:t>.</a:t>
            </a:r>
            <a:r>
              <a:rPr sz="3100" spc="-465" dirty="0">
                <a:solidFill>
                  <a:srgbClr val="4172B5"/>
                </a:solidFill>
                <a:latin typeface="Tahoma"/>
                <a:cs typeface="Tahoma"/>
              </a:rPr>
              <a:t>.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9431" y="7270757"/>
            <a:ext cx="5000625" cy="14312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229"/>
              </a:spcBef>
            </a:pPr>
            <a:r>
              <a:rPr sz="3100" spc="15" dirty="0">
                <a:solidFill>
                  <a:srgbClr val="F0BAD4"/>
                </a:solidFill>
                <a:latin typeface="Tahoma"/>
                <a:cs typeface="Tahoma"/>
              </a:rPr>
              <a:t>T</a:t>
            </a:r>
            <a:r>
              <a:rPr sz="3100" spc="-355" dirty="0">
                <a:solidFill>
                  <a:srgbClr val="F0BAD4"/>
                </a:solidFill>
                <a:latin typeface="Tahoma"/>
                <a:cs typeface="Tahoma"/>
              </a:rPr>
              <a:t>h</a:t>
            </a:r>
            <a:r>
              <a:rPr sz="3100" spc="-315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130" dirty="0">
                <a:solidFill>
                  <a:srgbClr val="F0BAD4"/>
                </a:solidFill>
                <a:latin typeface="Tahoma"/>
                <a:cs typeface="Tahoma"/>
              </a:rPr>
              <a:t>l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o</a:t>
            </a:r>
            <a:r>
              <a:rPr sz="3100" spc="-665" dirty="0">
                <a:solidFill>
                  <a:srgbClr val="F0BAD4"/>
                </a:solidFill>
                <a:latin typeface="Tahoma"/>
                <a:cs typeface="Tahoma"/>
              </a:rPr>
              <a:t>w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155" dirty="0">
                <a:solidFill>
                  <a:srgbClr val="F0BAD4"/>
                </a:solidFill>
                <a:latin typeface="Tahoma"/>
                <a:cs typeface="Tahoma"/>
              </a:rPr>
              <a:t>s</a:t>
            </a:r>
            <a:r>
              <a:rPr sz="3100" spc="-10" dirty="0">
                <a:solidFill>
                  <a:srgbClr val="F0BAD4"/>
                </a:solidFill>
                <a:latin typeface="Tahoma"/>
                <a:cs typeface="Tahoma"/>
              </a:rPr>
              <a:t>t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0BAD4"/>
                </a:solidFill>
                <a:latin typeface="Tahoma"/>
                <a:cs typeface="Tahoma"/>
              </a:rPr>
              <a:t>t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605" dirty="0">
                <a:solidFill>
                  <a:srgbClr val="F0BAD4"/>
                </a:solidFill>
                <a:latin typeface="Tahoma"/>
                <a:cs typeface="Tahoma"/>
              </a:rPr>
              <a:t>m</a:t>
            </a:r>
            <a:r>
              <a:rPr sz="3100" spc="-270" dirty="0">
                <a:solidFill>
                  <a:srgbClr val="F0BAD4"/>
                </a:solidFill>
                <a:latin typeface="Tahoma"/>
                <a:cs typeface="Tahoma"/>
              </a:rPr>
              <a:t>p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20" dirty="0">
                <a:solidFill>
                  <a:srgbClr val="F0BAD4"/>
                </a:solidFill>
                <a:latin typeface="Tahoma"/>
                <a:cs typeface="Tahoma"/>
              </a:rPr>
              <a:t>r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a</a:t>
            </a:r>
            <a:r>
              <a:rPr sz="3100" spc="85" dirty="0">
                <a:solidFill>
                  <a:srgbClr val="F0BAD4"/>
                </a:solidFill>
                <a:latin typeface="Tahoma"/>
                <a:cs typeface="Tahoma"/>
              </a:rPr>
              <a:t>t</a:t>
            </a:r>
            <a:r>
              <a:rPr sz="3100" spc="-415" dirty="0">
                <a:solidFill>
                  <a:srgbClr val="F0BAD4"/>
                </a:solidFill>
                <a:latin typeface="Tahoma"/>
                <a:cs typeface="Tahoma"/>
              </a:rPr>
              <a:t>u</a:t>
            </a:r>
            <a:r>
              <a:rPr sz="3100" spc="-20" dirty="0">
                <a:solidFill>
                  <a:srgbClr val="F0BAD4"/>
                </a:solidFill>
                <a:latin typeface="Tahoma"/>
                <a:cs typeface="Tahoma"/>
              </a:rPr>
              <a:t>r</a:t>
            </a:r>
            <a:r>
              <a:rPr sz="3100" spc="-315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0BAD4"/>
                </a:solidFill>
                <a:latin typeface="Tahoma"/>
                <a:cs typeface="Tahoma"/>
              </a:rPr>
              <a:t>r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5" dirty="0">
                <a:solidFill>
                  <a:srgbClr val="F0BAD4"/>
                </a:solidFill>
                <a:latin typeface="Tahoma"/>
                <a:cs typeface="Tahoma"/>
              </a:rPr>
              <a:t>c</a:t>
            </a:r>
            <a:r>
              <a:rPr sz="3100" spc="-380" dirty="0">
                <a:solidFill>
                  <a:srgbClr val="F0BAD4"/>
                </a:solidFill>
                <a:latin typeface="Tahoma"/>
                <a:cs typeface="Tahoma"/>
              </a:rPr>
              <a:t>o</a:t>
            </a:r>
            <a:r>
              <a:rPr sz="3100" spc="-20" dirty="0">
                <a:solidFill>
                  <a:srgbClr val="F0BAD4"/>
                </a:solidFill>
                <a:latin typeface="Tahoma"/>
                <a:cs typeface="Tahoma"/>
              </a:rPr>
              <a:t>r</a:t>
            </a:r>
            <a:r>
              <a:rPr sz="3100" spc="-265" dirty="0">
                <a:solidFill>
                  <a:srgbClr val="F0BAD4"/>
                </a:solidFill>
                <a:latin typeface="Tahoma"/>
                <a:cs typeface="Tahoma"/>
              </a:rPr>
              <a:t>d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254" dirty="0">
                <a:solidFill>
                  <a:srgbClr val="F0BAD4"/>
                </a:solidFill>
                <a:latin typeface="Tahoma"/>
                <a:cs typeface="Tahoma"/>
              </a:rPr>
              <a:t>d  </a:t>
            </a:r>
            <a:r>
              <a:rPr sz="3100" spc="-105" dirty="0">
                <a:solidFill>
                  <a:srgbClr val="F0BAD4"/>
                </a:solidFill>
                <a:latin typeface="Tahoma"/>
                <a:cs typeface="Tahoma"/>
              </a:rPr>
              <a:t>i</a:t>
            </a:r>
            <a:r>
              <a:rPr sz="3100" spc="-509" dirty="0">
                <a:solidFill>
                  <a:srgbClr val="F0BAD4"/>
                </a:solidFill>
                <a:latin typeface="Tahoma"/>
                <a:cs typeface="Tahoma"/>
              </a:rPr>
              <a:t>n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0BAD4"/>
                </a:solidFill>
                <a:latin typeface="Tahoma"/>
                <a:cs typeface="Tahoma"/>
              </a:rPr>
              <a:t>t</a:t>
            </a:r>
            <a:r>
              <a:rPr sz="3100" spc="-355" dirty="0">
                <a:solidFill>
                  <a:srgbClr val="F0BAD4"/>
                </a:solidFill>
                <a:latin typeface="Tahoma"/>
                <a:cs typeface="Tahoma"/>
              </a:rPr>
              <a:t>h</a:t>
            </a:r>
            <a:r>
              <a:rPr sz="3100" spc="-105" dirty="0">
                <a:solidFill>
                  <a:srgbClr val="F0BAD4"/>
                </a:solidFill>
                <a:latin typeface="Tahoma"/>
                <a:cs typeface="Tahoma"/>
              </a:rPr>
              <a:t>i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s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a</a:t>
            </a:r>
            <a:r>
              <a:rPr sz="3100" spc="-20" dirty="0">
                <a:solidFill>
                  <a:srgbClr val="F0BAD4"/>
                </a:solidFill>
                <a:latin typeface="Tahoma"/>
                <a:cs typeface="Tahoma"/>
              </a:rPr>
              <a:t>r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345" dirty="0">
                <a:solidFill>
                  <a:srgbClr val="F0BAD4"/>
                </a:solidFill>
                <a:latin typeface="Tahoma"/>
                <a:cs typeface="Tahoma"/>
              </a:rPr>
              <a:t>a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-665" dirty="0">
                <a:solidFill>
                  <a:srgbClr val="F0BAD4"/>
                </a:solidFill>
                <a:latin typeface="Tahoma"/>
                <a:cs typeface="Tahoma"/>
              </a:rPr>
              <a:t>w</a:t>
            </a:r>
            <a:r>
              <a:rPr sz="3100" spc="-250" dirty="0">
                <a:solidFill>
                  <a:srgbClr val="F0BAD4"/>
                </a:solidFill>
                <a:latin typeface="Tahoma"/>
                <a:cs typeface="Tahoma"/>
              </a:rPr>
              <a:t>as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484" dirty="0">
                <a:solidFill>
                  <a:srgbClr val="F0BAD4"/>
                </a:solidFill>
                <a:latin typeface="Tahoma"/>
                <a:cs typeface="Tahoma"/>
              </a:rPr>
              <a:t>-</a:t>
            </a:r>
            <a:r>
              <a:rPr sz="3100" spc="-55" dirty="0">
                <a:solidFill>
                  <a:srgbClr val="F0BAD4"/>
                </a:solidFill>
                <a:latin typeface="Tahoma"/>
                <a:cs typeface="Tahoma"/>
              </a:rPr>
              <a:t>5</a:t>
            </a:r>
            <a:r>
              <a:rPr sz="3100" spc="70" dirty="0">
                <a:solidFill>
                  <a:srgbClr val="F0BAD4"/>
                </a:solidFill>
                <a:latin typeface="Tahoma"/>
                <a:cs typeface="Tahoma"/>
              </a:rPr>
              <a:t>0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180" dirty="0">
                <a:solidFill>
                  <a:srgbClr val="F0BAD4"/>
                </a:solidFill>
                <a:latin typeface="Microsoft Sans Serif"/>
                <a:cs typeface="Microsoft Sans Serif"/>
              </a:rPr>
              <a:t>°</a:t>
            </a:r>
            <a:r>
              <a:rPr sz="3100" spc="145" dirty="0">
                <a:solidFill>
                  <a:srgbClr val="F0BAD4"/>
                </a:solidFill>
                <a:latin typeface="Tahoma"/>
                <a:cs typeface="Tahoma"/>
              </a:rPr>
              <a:t>C</a:t>
            </a:r>
            <a:r>
              <a:rPr sz="3100" spc="-450" dirty="0">
                <a:solidFill>
                  <a:srgbClr val="F0BAD4"/>
                </a:solidFill>
                <a:latin typeface="Tahoma"/>
                <a:cs typeface="Tahoma"/>
              </a:rPr>
              <a:t>,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0BAD4"/>
                </a:solidFill>
                <a:latin typeface="Tahoma"/>
                <a:cs typeface="Tahoma"/>
              </a:rPr>
              <a:t>t</a:t>
            </a:r>
            <a:r>
              <a:rPr sz="3100" spc="-355" dirty="0">
                <a:solidFill>
                  <a:srgbClr val="F0BAD4"/>
                </a:solidFill>
                <a:latin typeface="Tahoma"/>
                <a:cs typeface="Tahoma"/>
              </a:rPr>
              <a:t>h</a:t>
            </a:r>
            <a:r>
              <a:rPr sz="3100" spc="-229" dirty="0">
                <a:solidFill>
                  <a:srgbClr val="F0BAD4"/>
                </a:solidFill>
                <a:latin typeface="Tahoma"/>
                <a:cs typeface="Tahoma"/>
              </a:rPr>
              <a:t>e  </a:t>
            </a:r>
            <a:r>
              <a:rPr sz="3100" spc="-355" dirty="0">
                <a:solidFill>
                  <a:srgbClr val="F0BAD4"/>
                </a:solidFill>
                <a:latin typeface="Tahoma"/>
                <a:cs typeface="Tahoma"/>
              </a:rPr>
              <a:t>h</a:t>
            </a:r>
            <a:r>
              <a:rPr sz="3100" spc="-105" dirty="0">
                <a:solidFill>
                  <a:srgbClr val="F0BAD4"/>
                </a:solidFill>
                <a:latin typeface="Tahoma"/>
                <a:cs typeface="Tahoma"/>
              </a:rPr>
              <a:t>i</a:t>
            </a:r>
            <a:r>
              <a:rPr sz="3100" spc="-310" dirty="0">
                <a:solidFill>
                  <a:srgbClr val="F0BAD4"/>
                </a:solidFill>
                <a:latin typeface="Tahoma"/>
                <a:cs typeface="Tahoma"/>
              </a:rPr>
              <a:t>g</a:t>
            </a:r>
            <a:r>
              <a:rPr sz="3100" spc="-355" dirty="0">
                <a:solidFill>
                  <a:srgbClr val="F0BAD4"/>
                </a:solidFill>
                <a:latin typeface="Tahoma"/>
                <a:cs typeface="Tahoma"/>
              </a:rPr>
              <a:t>h</a:t>
            </a:r>
            <a:r>
              <a:rPr sz="3100" spc="-220" dirty="0">
                <a:solidFill>
                  <a:srgbClr val="F0BAD4"/>
                </a:solidFill>
                <a:latin typeface="Tahoma"/>
                <a:cs typeface="Tahoma"/>
              </a:rPr>
              <a:t>e</a:t>
            </a:r>
            <a:r>
              <a:rPr sz="3100" spc="-155" dirty="0">
                <a:solidFill>
                  <a:srgbClr val="F0BAD4"/>
                </a:solidFill>
                <a:latin typeface="Tahoma"/>
                <a:cs typeface="Tahoma"/>
              </a:rPr>
              <a:t>s</a:t>
            </a:r>
            <a:r>
              <a:rPr sz="3100" spc="-10" dirty="0">
                <a:solidFill>
                  <a:srgbClr val="F0BAD4"/>
                </a:solidFill>
                <a:latin typeface="Tahoma"/>
                <a:cs typeface="Tahoma"/>
              </a:rPr>
              <a:t>t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390" dirty="0">
                <a:solidFill>
                  <a:srgbClr val="F0BAD4"/>
                </a:solidFill>
                <a:latin typeface="Tahoma"/>
                <a:cs typeface="Tahoma"/>
              </a:rPr>
              <a:t>-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0BAD4"/>
                </a:solidFill>
                <a:latin typeface="Tahoma"/>
                <a:cs typeface="Tahoma"/>
              </a:rPr>
              <a:t>3</a:t>
            </a:r>
            <a:r>
              <a:rPr sz="3100" spc="150" dirty="0">
                <a:solidFill>
                  <a:srgbClr val="F0BAD4"/>
                </a:solidFill>
                <a:latin typeface="Tahoma"/>
                <a:cs typeface="Tahoma"/>
              </a:rPr>
              <a:t>2</a:t>
            </a:r>
            <a:r>
              <a:rPr sz="3100" spc="-370" dirty="0">
                <a:solidFill>
                  <a:srgbClr val="F0BAD4"/>
                </a:solidFill>
                <a:latin typeface="Tahoma"/>
                <a:cs typeface="Tahoma"/>
              </a:rPr>
              <a:t>.</a:t>
            </a:r>
            <a:r>
              <a:rPr sz="3100" spc="-180" dirty="0">
                <a:solidFill>
                  <a:srgbClr val="F0BAD4"/>
                </a:solidFill>
                <a:latin typeface="Tahoma"/>
                <a:cs typeface="Tahoma"/>
              </a:rPr>
              <a:t>7</a:t>
            </a:r>
            <a:r>
              <a:rPr sz="3100" spc="-260" dirty="0">
                <a:solidFill>
                  <a:srgbClr val="F0BAD4"/>
                </a:solidFill>
                <a:latin typeface="Tahoma"/>
                <a:cs typeface="Tahoma"/>
              </a:rPr>
              <a:t> </a:t>
            </a:r>
            <a:r>
              <a:rPr sz="3100" spc="180" dirty="0">
                <a:solidFill>
                  <a:srgbClr val="F0BAD4"/>
                </a:solidFill>
                <a:latin typeface="Microsoft Sans Serif"/>
                <a:cs typeface="Microsoft Sans Serif"/>
              </a:rPr>
              <a:t>°</a:t>
            </a:r>
            <a:r>
              <a:rPr sz="3100" spc="145" dirty="0">
                <a:solidFill>
                  <a:srgbClr val="F0BAD4"/>
                </a:solidFill>
                <a:latin typeface="Tahoma"/>
                <a:cs typeface="Tahoma"/>
              </a:rPr>
              <a:t>C</a:t>
            </a:r>
            <a:r>
              <a:rPr sz="3100" spc="-465" dirty="0">
                <a:solidFill>
                  <a:srgbClr val="F0BAD4"/>
                </a:solidFill>
                <a:latin typeface="Tahoma"/>
                <a:cs typeface="Tahoma"/>
              </a:rPr>
              <a:t>.</a:t>
            </a:r>
            <a:endParaRPr sz="3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4148582" y="5623484"/>
              <a:ext cx="3130550" cy="4082415"/>
            </a:xfrm>
            <a:custGeom>
              <a:avLst/>
              <a:gdLst/>
              <a:ahLst/>
              <a:cxnLst/>
              <a:rect l="l" t="t" r="r" b="b"/>
              <a:pathLst>
                <a:path w="3130550" h="4082415">
                  <a:moveTo>
                    <a:pt x="1641851" y="4082303"/>
                  </a:moveTo>
                  <a:lnTo>
                    <a:pt x="1596839" y="4081987"/>
                  </a:lnTo>
                  <a:lnTo>
                    <a:pt x="1561103" y="4067316"/>
                  </a:lnTo>
                  <a:lnTo>
                    <a:pt x="1557245" y="4050178"/>
                  </a:lnTo>
                  <a:lnTo>
                    <a:pt x="1567588" y="4029644"/>
                  </a:lnTo>
                  <a:lnTo>
                    <a:pt x="1595531" y="4008185"/>
                  </a:lnTo>
                  <a:lnTo>
                    <a:pt x="1636444" y="3979319"/>
                  </a:lnTo>
                  <a:lnTo>
                    <a:pt x="1685697" y="3936564"/>
                  </a:lnTo>
                  <a:lnTo>
                    <a:pt x="1596279" y="3950838"/>
                  </a:lnTo>
                  <a:lnTo>
                    <a:pt x="1515213" y="3958176"/>
                  </a:lnTo>
                  <a:lnTo>
                    <a:pt x="1456389" y="3960887"/>
                  </a:lnTo>
                  <a:lnTo>
                    <a:pt x="1433694" y="3961277"/>
                  </a:lnTo>
                  <a:lnTo>
                    <a:pt x="1329933" y="3936564"/>
                  </a:lnTo>
                  <a:lnTo>
                    <a:pt x="1327386" y="3930078"/>
                  </a:lnTo>
                  <a:lnTo>
                    <a:pt x="1324377" y="3914331"/>
                  </a:lnTo>
                  <a:lnTo>
                    <a:pt x="1327853" y="3894886"/>
                  </a:lnTo>
                  <a:lnTo>
                    <a:pt x="1344761" y="3877307"/>
                  </a:lnTo>
                  <a:lnTo>
                    <a:pt x="1388303" y="3858880"/>
                  </a:lnTo>
                  <a:lnTo>
                    <a:pt x="1448521" y="3837198"/>
                  </a:lnTo>
                  <a:lnTo>
                    <a:pt x="1497618" y="3818283"/>
                  </a:lnTo>
                  <a:lnTo>
                    <a:pt x="1507800" y="3808158"/>
                  </a:lnTo>
                  <a:lnTo>
                    <a:pt x="1492663" y="3800975"/>
                  </a:lnTo>
                  <a:lnTo>
                    <a:pt x="1460562" y="3769969"/>
                  </a:lnTo>
                  <a:lnTo>
                    <a:pt x="1428762" y="3748901"/>
                  </a:lnTo>
                  <a:lnTo>
                    <a:pt x="1377187" y="3738333"/>
                  </a:lnTo>
                  <a:lnTo>
                    <a:pt x="1331166" y="3719889"/>
                  </a:lnTo>
                  <a:lnTo>
                    <a:pt x="1298116" y="3702370"/>
                  </a:lnTo>
                  <a:lnTo>
                    <a:pt x="1285451" y="3694575"/>
                  </a:lnTo>
                  <a:lnTo>
                    <a:pt x="1283293" y="3697967"/>
                  </a:lnTo>
                  <a:lnTo>
                    <a:pt x="1279286" y="3699505"/>
                  </a:lnTo>
                  <a:lnTo>
                    <a:pt x="1277128" y="3686229"/>
                  </a:lnTo>
                  <a:lnTo>
                    <a:pt x="1280519" y="3645179"/>
                  </a:lnTo>
                  <a:lnTo>
                    <a:pt x="1315583" y="3625698"/>
                  </a:lnTo>
                  <a:lnTo>
                    <a:pt x="1348748" y="3622104"/>
                  </a:lnTo>
                  <a:lnTo>
                    <a:pt x="1439745" y="3636019"/>
                  </a:lnTo>
                  <a:lnTo>
                    <a:pt x="1512763" y="3640248"/>
                  </a:lnTo>
                  <a:lnTo>
                    <a:pt x="1614914" y="3637157"/>
                  </a:lnTo>
                  <a:lnTo>
                    <a:pt x="1699919" y="3630357"/>
                  </a:lnTo>
                  <a:lnTo>
                    <a:pt x="1758054" y="3623556"/>
                  </a:lnTo>
                  <a:lnTo>
                    <a:pt x="1913009" y="3566139"/>
                  </a:lnTo>
                  <a:lnTo>
                    <a:pt x="1753661" y="3537123"/>
                  </a:lnTo>
                  <a:lnTo>
                    <a:pt x="1621182" y="3514047"/>
                  </a:lnTo>
                  <a:lnTo>
                    <a:pt x="1512794" y="3496990"/>
                  </a:lnTo>
                  <a:lnTo>
                    <a:pt x="1435856" y="3490633"/>
                  </a:lnTo>
                  <a:lnTo>
                    <a:pt x="1296041" y="3486187"/>
                  </a:lnTo>
                  <a:lnTo>
                    <a:pt x="1240488" y="3483461"/>
                  </a:lnTo>
                  <a:lnTo>
                    <a:pt x="1179443" y="3479029"/>
                  </a:lnTo>
                  <a:lnTo>
                    <a:pt x="1112298" y="3472241"/>
                  </a:lnTo>
                  <a:lnTo>
                    <a:pt x="1038442" y="3462447"/>
                  </a:lnTo>
                  <a:lnTo>
                    <a:pt x="885647" y="3427035"/>
                  </a:lnTo>
                  <a:lnTo>
                    <a:pt x="775935" y="3382810"/>
                  </a:lnTo>
                  <a:lnTo>
                    <a:pt x="709769" y="3345061"/>
                  </a:lnTo>
                  <a:lnTo>
                    <a:pt x="94671" y="2751148"/>
                  </a:lnTo>
                  <a:lnTo>
                    <a:pt x="85640" y="2683003"/>
                  </a:lnTo>
                  <a:lnTo>
                    <a:pt x="66881" y="2506043"/>
                  </a:lnTo>
                  <a:lnTo>
                    <a:pt x="50897" y="2261476"/>
                  </a:lnTo>
                  <a:lnTo>
                    <a:pt x="50189" y="1990514"/>
                  </a:lnTo>
                  <a:lnTo>
                    <a:pt x="96577" y="1689455"/>
                  </a:lnTo>
                  <a:lnTo>
                    <a:pt x="184205" y="1378674"/>
                  </a:lnTo>
                  <a:lnTo>
                    <a:pt x="269059" y="1135500"/>
                  </a:lnTo>
                  <a:lnTo>
                    <a:pt x="307124" y="1037258"/>
                  </a:lnTo>
                  <a:lnTo>
                    <a:pt x="314685" y="1043959"/>
                  </a:lnTo>
                  <a:lnTo>
                    <a:pt x="310422" y="1038082"/>
                  </a:lnTo>
                  <a:lnTo>
                    <a:pt x="288606" y="1013381"/>
                  </a:lnTo>
                  <a:lnTo>
                    <a:pt x="265326" y="968167"/>
                  </a:lnTo>
                  <a:lnTo>
                    <a:pt x="257842" y="917159"/>
                  </a:lnTo>
                  <a:lnTo>
                    <a:pt x="258769" y="875470"/>
                  </a:lnTo>
                  <a:lnTo>
                    <a:pt x="260719" y="858216"/>
                  </a:lnTo>
                  <a:lnTo>
                    <a:pt x="265648" y="848044"/>
                  </a:lnTo>
                  <a:lnTo>
                    <a:pt x="276493" y="823211"/>
                  </a:lnTo>
                  <a:lnTo>
                    <a:pt x="287337" y="792245"/>
                  </a:lnTo>
                  <a:lnTo>
                    <a:pt x="292266" y="763672"/>
                  </a:lnTo>
                  <a:lnTo>
                    <a:pt x="282223" y="739454"/>
                  </a:lnTo>
                  <a:lnTo>
                    <a:pt x="260130" y="718070"/>
                  </a:lnTo>
                  <a:lnTo>
                    <a:pt x="238036" y="702820"/>
                  </a:lnTo>
                  <a:lnTo>
                    <a:pt x="227993" y="697004"/>
                  </a:lnTo>
                  <a:lnTo>
                    <a:pt x="191162" y="679565"/>
                  </a:lnTo>
                  <a:lnTo>
                    <a:pt x="159957" y="662717"/>
                  </a:lnTo>
                  <a:lnTo>
                    <a:pt x="117293" y="623384"/>
                  </a:lnTo>
                  <a:lnTo>
                    <a:pt x="105964" y="578188"/>
                  </a:lnTo>
                  <a:lnTo>
                    <a:pt x="105528" y="569684"/>
                  </a:lnTo>
                  <a:lnTo>
                    <a:pt x="31546" y="476318"/>
                  </a:lnTo>
                  <a:lnTo>
                    <a:pt x="26787" y="474065"/>
                  </a:lnTo>
                  <a:lnTo>
                    <a:pt x="16227" y="461926"/>
                  </a:lnTo>
                  <a:lnTo>
                    <a:pt x="5439" y="431827"/>
                  </a:lnTo>
                  <a:lnTo>
                    <a:pt x="0" y="375696"/>
                  </a:lnTo>
                  <a:lnTo>
                    <a:pt x="32067" y="272130"/>
                  </a:lnTo>
                  <a:lnTo>
                    <a:pt x="83683" y="187317"/>
                  </a:lnTo>
                  <a:lnTo>
                    <a:pt x="131657" y="130010"/>
                  </a:lnTo>
                  <a:lnTo>
                    <a:pt x="230051" y="99256"/>
                  </a:lnTo>
                  <a:lnTo>
                    <a:pt x="258300" y="96838"/>
                  </a:lnTo>
                  <a:lnTo>
                    <a:pt x="286359" y="105787"/>
                  </a:lnTo>
                  <a:lnTo>
                    <a:pt x="320901" y="126684"/>
                  </a:lnTo>
                  <a:lnTo>
                    <a:pt x="350214" y="147813"/>
                  </a:lnTo>
                  <a:lnTo>
                    <a:pt x="362588" y="157460"/>
                  </a:lnTo>
                  <a:lnTo>
                    <a:pt x="419602" y="106544"/>
                  </a:lnTo>
                  <a:lnTo>
                    <a:pt x="475127" y="88900"/>
                  </a:lnTo>
                  <a:lnTo>
                    <a:pt x="496371" y="64597"/>
                  </a:lnTo>
                  <a:lnTo>
                    <a:pt x="526406" y="35194"/>
                  </a:lnTo>
                  <a:lnTo>
                    <a:pt x="559215" y="10419"/>
                  </a:lnTo>
                  <a:lnTo>
                    <a:pt x="588783" y="0"/>
                  </a:lnTo>
                  <a:lnTo>
                    <a:pt x="620357" y="7718"/>
                  </a:lnTo>
                  <a:lnTo>
                    <a:pt x="656099" y="24698"/>
                  </a:lnTo>
                  <a:lnTo>
                    <a:pt x="685356" y="41678"/>
                  </a:lnTo>
                  <a:lnTo>
                    <a:pt x="697475" y="49396"/>
                  </a:lnTo>
                  <a:lnTo>
                    <a:pt x="776219" y="58874"/>
                  </a:lnTo>
                  <a:lnTo>
                    <a:pt x="967985" y="110474"/>
                  </a:lnTo>
                  <a:lnTo>
                    <a:pt x="1206078" y="238948"/>
                  </a:lnTo>
                  <a:lnTo>
                    <a:pt x="1423799" y="479047"/>
                  </a:lnTo>
                  <a:lnTo>
                    <a:pt x="1569724" y="815629"/>
                  </a:lnTo>
                  <a:lnTo>
                    <a:pt x="1649866" y="1156368"/>
                  </a:lnTo>
                  <a:lnTo>
                    <a:pt x="1683681" y="1420234"/>
                  </a:lnTo>
                  <a:lnTo>
                    <a:pt x="1690629" y="1526196"/>
                  </a:lnTo>
                  <a:lnTo>
                    <a:pt x="1736328" y="1541322"/>
                  </a:lnTo>
                  <a:lnTo>
                    <a:pt x="1845018" y="1580527"/>
                  </a:lnTo>
                  <a:lnTo>
                    <a:pt x="1974094" y="1634552"/>
                  </a:lnTo>
                  <a:lnTo>
                    <a:pt x="2080949" y="1694137"/>
                  </a:lnTo>
                  <a:lnTo>
                    <a:pt x="2186268" y="1803889"/>
                  </a:lnTo>
                  <a:lnTo>
                    <a:pt x="2311963" y="1968278"/>
                  </a:lnTo>
                  <a:lnTo>
                    <a:pt x="2417273" y="2117847"/>
                  </a:lnTo>
                  <a:lnTo>
                    <a:pt x="2461435" y="2183138"/>
                  </a:lnTo>
                  <a:lnTo>
                    <a:pt x="2550368" y="2202890"/>
                  </a:lnTo>
                  <a:lnTo>
                    <a:pt x="2613518" y="2233142"/>
                  </a:lnTo>
                  <a:lnTo>
                    <a:pt x="2762825" y="2337482"/>
                  </a:lnTo>
                  <a:lnTo>
                    <a:pt x="2938079" y="2536288"/>
                  </a:lnTo>
                  <a:lnTo>
                    <a:pt x="3079066" y="2849940"/>
                  </a:lnTo>
                  <a:lnTo>
                    <a:pt x="3098347" y="2927254"/>
                  </a:lnTo>
                  <a:lnTo>
                    <a:pt x="3112730" y="3000177"/>
                  </a:lnTo>
                  <a:lnTo>
                    <a:pt x="3122573" y="3068834"/>
                  </a:lnTo>
                  <a:lnTo>
                    <a:pt x="3128237" y="3133352"/>
                  </a:lnTo>
                  <a:lnTo>
                    <a:pt x="3130079" y="3193855"/>
                  </a:lnTo>
                  <a:lnTo>
                    <a:pt x="3128458" y="3250469"/>
                  </a:lnTo>
                  <a:lnTo>
                    <a:pt x="3123734" y="3303320"/>
                  </a:lnTo>
                  <a:lnTo>
                    <a:pt x="3116264" y="3352532"/>
                  </a:lnTo>
                  <a:lnTo>
                    <a:pt x="3106409" y="3398231"/>
                  </a:lnTo>
                  <a:lnTo>
                    <a:pt x="3094526" y="3440543"/>
                  </a:lnTo>
                  <a:lnTo>
                    <a:pt x="3080974" y="3479593"/>
                  </a:lnTo>
                  <a:lnTo>
                    <a:pt x="3066112" y="3515507"/>
                  </a:lnTo>
                  <a:lnTo>
                    <a:pt x="3033895" y="3578426"/>
                  </a:lnTo>
                  <a:lnTo>
                    <a:pt x="3000744" y="3630304"/>
                  </a:lnTo>
                  <a:lnTo>
                    <a:pt x="2955546" y="3689614"/>
                  </a:lnTo>
                  <a:lnTo>
                    <a:pt x="2921015" y="3726203"/>
                  </a:lnTo>
                  <a:lnTo>
                    <a:pt x="2881274" y="3758157"/>
                  </a:lnTo>
                  <a:lnTo>
                    <a:pt x="2837594" y="3785476"/>
                  </a:lnTo>
                  <a:lnTo>
                    <a:pt x="2791251" y="3808162"/>
                  </a:lnTo>
                  <a:lnTo>
                    <a:pt x="2743518" y="3826216"/>
                  </a:lnTo>
                  <a:lnTo>
                    <a:pt x="2695668" y="3839638"/>
                  </a:lnTo>
                  <a:lnTo>
                    <a:pt x="2648976" y="3848430"/>
                  </a:lnTo>
                  <a:lnTo>
                    <a:pt x="2604715" y="3852593"/>
                  </a:lnTo>
                  <a:lnTo>
                    <a:pt x="2499650" y="3854219"/>
                  </a:lnTo>
                  <a:lnTo>
                    <a:pt x="2379291" y="3843345"/>
                  </a:lnTo>
                  <a:lnTo>
                    <a:pt x="2280237" y="3829692"/>
                  </a:lnTo>
                  <a:lnTo>
                    <a:pt x="2239087" y="3822980"/>
                  </a:lnTo>
                  <a:lnTo>
                    <a:pt x="2197164" y="3848602"/>
                  </a:lnTo>
                  <a:lnTo>
                    <a:pt x="2092705" y="3909416"/>
                  </a:lnTo>
                  <a:lnTo>
                    <a:pt x="1957677" y="3981346"/>
                  </a:lnTo>
                  <a:lnTo>
                    <a:pt x="1824044" y="4040317"/>
                  </a:lnTo>
                  <a:lnTo>
                    <a:pt x="1717433" y="4071502"/>
                  </a:lnTo>
                  <a:lnTo>
                    <a:pt x="1641851" y="408230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48582" y="5623484"/>
              <a:ext cx="3130550" cy="4082415"/>
            </a:xfrm>
            <a:custGeom>
              <a:avLst/>
              <a:gdLst/>
              <a:ahLst/>
              <a:cxnLst/>
              <a:rect l="l" t="t" r="r" b="b"/>
              <a:pathLst>
                <a:path w="3130550" h="4082415">
                  <a:moveTo>
                    <a:pt x="307124" y="1037258"/>
                  </a:moveTo>
                  <a:lnTo>
                    <a:pt x="269059" y="1135500"/>
                  </a:lnTo>
                  <a:lnTo>
                    <a:pt x="184205" y="1378674"/>
                  </a:lnTo>
                  <a:lnTo>
                    <a:pt x="96577" y="1689455"/>
                  </a:lnTo>
                  <a:lnTo>
                    <a:pt x="50189" y="1990514"/>
                  </a:lnTo>
                  <a:lnTo>
                    <a:pt x="50897" y="2261476"/>
                  </a:lnTo>
                  <a:lnTo>
                    <a:pt x="66881" y="2506043"/>
                  </a:lnTo>
                  <a:lnTo>
                    <a:pt x="85640" y="2683003"/>
                  </a:lnTo>
                  <a:lnTo>
                    <a:pt x="94671" y="2751148"/>
                  </a:lnTo>
                  <a:lnTo>
                    <a:pt x="687611" y="3329080"/>
                  </a:lnTo>
                  <a:lnTo>
                    <a:pt x="775935" y="3382810"/>
                  </a:lnTo>
                  <a:lnTo>
                    <a:pt x="885647" y="3427035"/>
                  </a:lnTo>
                  <a:lnTo>
                    <a:pt x="1038442" y="3462447"/>
                  </a:lnTo>
                  <a:lnTo>
                    <a:pt x="1112298" y="3472241"/>
                  </a:lnTo>
                  <a:lnTo>
                    <a:pt x="1179443" y="3479029"/>
                  </a:lnTo>
                  <a:lnTo>
                    <a:pt x="1240488" y="3483461"/>
                  </a:lnTo>
                  <a:lnTo>
                    <a:pt x="1296041" y="3486187"/>
                  </a:lnTo>
                  <a:lnTo>
                    <a:pt x="1346714" y="3487858"/>
                  </a:lnTo>
                  <a:lnTo>
                    <a:pt x="1393116" y="3489123"/>
                  </a:lnTo>
                  <a:lnTo>
                    <a:pt x="1435856" y="3490633"/>
                  </a:lnTo>
                  <a:lnTo>
                    <a:pt x="1475546" y="3493039"/>
                  </a:lnTo>
                  <a:lnTo>
                    <a:pt x="1621182" y="3514047"/>
                  </a:lnTo>
                  <a:lnTo>
                    <a:pt x="1753661" y="3537123"/>
                  </a:lnTo>
                  <a:lnTo>
                    <a:pt x="1865760" y="3557418"/>
                  </a:lnTo>
                  <a:lnTo>
                    <a:pt x="1913009" y="3566139"/>
                  </a:lnTo>
                  <a:lnTo>
                    <a:pt x="1779593" y="3620465"/>
                  </a:lnTo>
                  <a:lnTo>
                    <a:pt x="1758054" y="3623556"/>
                  </a:lnTo>
                  <a:lnTo>
                    <a:pt x="1699919" y="3630357"/>
                  </a:lnTo>
                  <a:lnTo>
                    <a:pt x="1614914" y="3637157"/>
                  </a:lnTo>
                  <a:lnTo>
                    <a:pt x="1512763" y="3640248"/>
                  </a:lnTo>
                  <a:lnTo>
                    <a:pt x="1439745" y="3636019"/>
                  </a:lnTo>
                  <a:lnTo>
                    <a:pt x="1387605" y="3627758"/>
                  </a:lnTo>
                  <a:lnTo>
                    <a:pt x="1348748" y="3622104"/>
                  </a:lnTo>
                  <a:lnTo>
                    <a:pt x="1315583" y="3625698"/>
                  </a:lnTo>
                  <a:lnTo>
                    <a:pt x="1280519" y="3645179"/>
                  </a:lnTo>
                  <a:lnTo>
                    <a:pt x="1277128" y="3686229"/>
                  </a:lnTo>
                  <a:lnTo>
                    <a:pt x="1279286" y="3699505"/>
                  </a:lnTo>
                  <a:lnTo>
                    <a:pt x="1283293" y="3697967"/>
                  </a:lnTo>
                  <a:lnTo>
                    <a:pt x="1285451" y="3694575"/>
                  </a:lnTo>
                  <a:lnTo>
                    <a:pt x="1298116" y="3702370"/>
                  </a:lnTo>
                  <a:lnTo>
                    <a:pt x="1331166" y="3719889"/>
                  </a:lnTo>
                  <a:lnTo>
                    <a:pt x="1377187" y="3738333"/>
                  </a:lnTo>
                  <a:lnTo>
                    <a:pt x="1428762" y="3748901"/>
                  </a:lnTo>
                  <a:lnTo>
                    <a:pt x="1460562" y="3769969"/>
                  </a:lnTo>
                  <a:lnTo>
                    <a:pt x="1479390" y="3787786"/>
                  </a:lnTo>
                  <a:lnTo>
                    <a:pt x="1492663" y="3800975"/>
                  </a:lnTo>
                  <a:lnTo>
                    <a:pt x="1507800" y="3808158"/>
                  </a:lnTo>
                  <a:lnTo>
                    <a:pt x="1497618" y="3818283"/>
                  </a:lnTo>
                  <a:lnTo>
                    <a:pt x="1448521" y="3837198"/>
                  </a:lnTo>
                  <a:lnTo>
                    <a:pt x="1388303" y="3858880"/>
                  </a:lnTo>
                  <a:lnTo>
                    <a:pt x="1344761" y="3877307"/>
                  </a:lnTo>
                  <a:lnTo>
                    <a:pt x="1327853" y="3894886"/>
                  </a:lnTo>
                  <a:lnTo>
                    <a:pt x="1324377" y="3914331"/>
                  </a:lnTo>
                  <a:lnTo>
                    <a:pt x="1327386" y="3930078"/>
                  </a:lnTo>
                  <a:lnTo>
                    <a:pt x="1329933" y="3936564"/>
                  </a:lnTo>
                  <a:lnTo>
                    <a:pt x="1433694" y="3961277"/>
                  </a:lnTo>
                  <a:lnTo>
                    <a:pt x="1456389" y="3960887"/>
                  </a:lnTo>
                  <a:lnTo>
                    <a:pt x="1515213" y="3958176"/>
                  </a:lnTo>
                  <a:lnTo>
                    <a:pt x="1596279" y="3950838"/>
                  </a:lnTo>
                  <a:lnTo>
                    <a:pt x="1685697" y="3936564"/>
                  </a:lnTo>
                  <a:lnTo>
                    <a:pt x="1636444" y="3979319"/>
                  </a:lnTo>
                  <a:lnTo>
                    <a:pt x="1595531" y="4008185"/>
                  </a:lnTo>
                  <a:lnTo>
                    <a:pt x="1567588" y="4029644"/>
                  </a:lnTo>
                  <a:lnTo>
                    <a:pt x="1557245" y="4050178"/>
                  </a:lnTo>
                  <a:lnTo>
                    <a:pt x="1561103" y="4067316"/>
                  </a:lnTo>
                  <a:lnTo>
                    <a:pt x="1569591" y="4076117"/>
                  </a:lnTo>
                  <a:lnTo>
                    <a:pt x="1578079" y="4079359"/>
                  </a:lnTo>
                  <a:lnTo>
                    <a:pt x="1581937" y="4079822"/>
                  </a:lnTo>
                  <a:lnTo>
                    <a:pt x="1596839" y="4081987"/>
                  </a:lnTo>
                  <a:lnTo>
                    <a:pt x="1641851" y="4082303"/>
                  </a:lnTo>
                  <a:lnTo>
                    <a:pt x="1717433" y="4071502"/>
                  </a:lnTo>
                  <a:lnTo>
                    <a:pt x="1824044" y="4040317"/>
                  </a:lnTo>
                  <a:lnTo>
                    <a:pt x="1957677" y="3981346"/>
                  </a:lnTo>
                  <a:lnTo>
                    <a:pt x="2092705" y="3909416"/>
                  </a:lnTo>
                  <a:lnTo>
                    <a:pt x="2197164" y="3848602"/>
                  </a:lnTo>
                  <a:lnTo>
                    <a:pt x="2239087" y="3822980"/>
                  </a:lnTo>
                  <a:lnTo>
                    <a:pt x="2280237" y="3829692"/>
                  </a:lnTo>
                  <a:lnTo>
                    <a:pt x="2379291" y="3843345"/>
                  </a:lnTo>
                  <a:lnTo>
                    <a:pt x="2499650" y="3854219"/>
                  </a:lnTo>
                  <a:lnTo>
                    <a:pt x="2604715" y="3852593"/>
                  </a:lnTo>
                  <a:lnTo>
                    <a:pt x="2648976" y="3848430"/>
                  </a:lnTo>
                  <a:lnTo>
                    <a:pt x="2695668" y="3839638"/>
                  </a:lnTo>
                  <a:lnTo>
                    <a:pt x="2743518" y="3826216"/>
                  </a:lnTo>
                  <a:lnTo>
                    <a:pt x="2791251" y="3808162"/>
                  </a:lnTo>
                  <a:lnTo>
                    <a:pt x="2837594" y="3785476"/>
                  </a:lnTo>
                  <a:lnTo>
                    <a:pt x="2881274" y="3758157"/>
                  </a:lnTo>
                  <a:lnTo>
                    <a:pt x="2921015" y="3726203"/>
                  </a:lnTo>
                  <a:lnTo>
                    <a:pt x="2955546" y="3689614"/>
                  </a:lnTo>
                  <a:lnTo>
                    <a:pt x="2984715" y="3652416"/>
                  </a:lnTo>
                  <a:lnTo>
                    <a:pt x="3017257" y="3605682"/>
                  </a:lnTo>
                  <a:lnTo>
                    <a:pt x="3050300" y="3548409"/>
                  </a:lnTo>
                  <a:lnTo>
                    <a:pt x="3080974" y="3479593"/>
                  </a:lnTo>
                  <a:lnTo>
                    <a:pt x="3094526" y="3440543"/>
                  </a:lnTo>
                  <a:lnTo>
                    <a:pt x="3106409" y="3398231"/>
                  </a:lnTo>
                  <a:lnTo>
                    <a:pt x="3116264" y="3352532"/>
                  </a:lnTo>
                  <a:lnTo>
                    <a:pt x="3123734" y="3303320"/>
                  </a:lnTo>
                  <a:lnTo>
                    <a:pt x="3128458" y="3250469"/>
                  </a:lnTo>
                  <a:lnTo>
                    <a:pt x="3130079" y="3193855"/>
                  </a:lnTo>
                  <a:lnTo>
                    <a:pt x="3128237" y="3133352"/>
                  </a:lnTo>
                  <a:lnTo>
                    <a:pt x="3122573" y="3068834"/>
                  </a:lnTo>
                  <a:lnTo>
                    <a:pt x="3112730" y="3000177"/>
                  </a:lnTo>
                  <a:lnTo>
                    <a:pt x="3098347" y="2927254"/>
                  </a:lnTo>
                  <a:lnTo>
                    <a:pt x="3079066" y="2849940"/>
                  </a:lnTo>
                  <a:lnTo>
                    <a:pt x="2938079" y="2536288"/>
                  </a:lnTo>
                  <a:lnTo>
                    <a:pt x="2762825" y="2337482"/>
                  </a:lnTo>
                  <a:lnTo>
                    <a:pt x="2613518" y="2233142"/>
                  </a:lnTo>
                  <a:lnTo>
                    <a:pt x="2550368" y="2202890"/>
                  </a:lnTo>
                  <a:lnTo>
                    <a:pt x="2461435" y="2183138"/>
                  </a:lnTo>
                  <a:lnTo>
                    <a:pt x="2417273" y="2117847"/>
                  </a:lnTo>
                  <a:lnTo>
                    <a:pt x="2311963" y="1968278"/>
                  </a:lnTo>
                  <a:lnTo>
                    <a:pt x="2186268" y="1803889"/>
                  </a:lnTo>
                  <a:lnTo>
                    <a:pt x="2080949" y="1694137"/>
                  </a:lnTo>
                  <a:lnTo>
                    <a:pt x="1974094" y="1634552"/>
                  </a:lnTo>
                  <a:lnTo>
                    <a:pt x="1845018" y="1580527"/>
                  </a:lnTo>
                  <a:lnTo>
                    <a:pt x="1736328" y="1541322"/>
                  </a:lnTo>
                  <a:lnTo>
                    <a:pt x="1690629" y="1526196"/>
                  </a:lnTo>
                  <a:lnTo>
                    <a:pt x="1683681" y="1420234"/>
                  </a:lnTo>
                  <a:lnTo>
                    <a:pt x="1649866" y="1156368"/>
                  </a:lnTo>
                  <a:lnTo>
                    <a:pt x="1569724" y="815629"/>
                  </a:lnTo>
                  <a:lnTo>
                    <a:pt x="1423799" y="479047"/>
                  </a:lnTo>
                  <a:lnTo>
                    <a:pt x="1206078" y="238948"/>
                  </a:lnTo>
                  <a:lnTo>
                    <a:pt x="967985" y="110474"/>
                  </a:lnTo>
                  <a:lnTo>
                    <a:pt x="776219" y="58874"/>
                  </a:lnTo>
                  <a:lnTo>
                    <a:pt x="697475" y="49396"/>
                  </a:lnTo>
                  <a:lnTo>
                    <a:pt x="685356" y="41678"/>
                  </a:lnTo>
                  <a:lnTo>
                    <a:pt x="656099" y="24698"/>
                  </a:lnTo>
                  <a:lnTo>
                    <a:pt x="620357" y="7718"/>
                  </a:lnTo>
                  <a:lnTo>
                    <a:pt x="588783" y="0"/>
                  </a:lnTo>
                  <a:lnTo>
                    <a:pt x="559215" y="10419"/>
                  </a:lnTo>
                  <a:lnTo>
                    <a:pt x="526406" y="35194"/>
                  </a:lnTo>
                  <a:lnTo>
                    <a:pt x="496371" y="64597"/>
                  </a:lnTo>
                  <a:lnTo>
                    <a:pt x="475127" y="88900"/>
                  </a:lnTo>
                  <a:lnTo>
                    <a:pt x="419602" y="106544"/>
                  </a:lnTo>
                  <a:lnTo>
                    <a:pt x="362588" y="157460"/>
                  </a:lnTo>
                  <a:lnTo>
                    <a:pt x="350214" y="147813"/>
                  </a:lnTo>
                  <a:lnTo>
                    <a:pt x="320901" y="126684"/>
                  </a:lnTo>
                  <a:lnTo>
                    <a:pt x="286359" y="105787"/>
                  </a:lnTo>
                  <a:lnTo>
                    <a:pt x="258300" y="96838"/>
                  </a:lnTo>
                  <a:lnTo>
                    <a:pt x="230051" y="99256"/>
                  </a:lnTo>
                  <a:lnTo>
                    <a:pt x="165364" y="107243"/>
                  </a:lnTo>
                  <a:lnTo>
                    <a:pt x="131657" y="130010"/>
                  </a:lnTo>
                  <a:lnTo>
                    <a:pt x="83683" y="187317"/>
                  </a:lnTo>
                  <a:lnTo>
                    <a:pt x="32067" y="272130"/>
                  </a:lnTo>
                  <a:lnTo>
                    <a:pt x="0" y="375696"/>
                  </a:lnTo>
                  <a:lnTo>
                    <a:pt x="5439" y="431827"/>
                  </a:lnTo>
                  <a:lnTo>
                    <a:pt x="16227" y="461926"/>
                  </a:lnTo>
                  <a:lnTo>
                    <a:pt x="26787" y="474065"/>
                  </a:lnTo>
                  <a:lnTo>
                    <a:pt x="31546" y="476318"/>
                  </a:lnTo>
                  <a:lnTo>
                    <a:pt x="105528" y="569684"/>
                  </a:lnTo>
                  <a:lnTo>
                    <a:pt x="117293" y="623384"/>
                  </a:lnTo>
                  <a:lnTo>
                    <a:pt x="159957" y="662717"/>
                  </a:lnTo>
                  <a:lnTo>
                    <a:pt x="217137" y="692094"/>
                  </a:lnTo>
                  <a:lnTo>
                    <a:pt x="227993" y="697004"/>
                  </a:lnTo>
                  <a:lnTo>
                    <a:pt x="238036" y="702820"/>
                  </a:lnTo>
                  <a:lnTo>
                    <a:pt x="260130" y="718070"/>
                  </a:lnTo>
                  <a:lnTo>
                    <a:pt x="282223" y="739454"/>
                  </a:lnTo>
                  <a:lnTo>
                    <a:pt x="292266" y="763672"/>
                  </a:lnTo>
                  <a:lnTo>
                    <a:pt x="287337" y="792245"/>
                  </a:lnTo>
                  <a:lnTo>
                    <a:pt x="276493" y="823211"/>
                  </a:lnTo>
                  <a:lnTo>
                    <a:pt x="265648" y="848044"/>
                  </a:lnTo>
                  <a:lnTo>
                    <a:pt x="260719" y="858216"/>
                  </a:lnTo>
                  <a:lnTo>
                    <a:pt x="258769" y="875470"/>
                  </a:lnTo>
                  <a:lnTo>
                    <a:pt x="257842" y="917159"/>
                  </a:lnTo>
                  <a:lnTo>
                    <a:pt x="265326" y="968167"/>
                  </a:lnTo>
                  <a:lnTo>
                    <a:pt x="288606" y="1013381"/>
                  </a:lnTo>
                  <a:lnTo>
                    <a:pt x="310422" y="1038082"/>
                  </a:lnTo>
                  <a:lnTo>
                    <a:pt x="314685" y="1043959"/>
                  </a:lnTo>
                  <a:lnTo>
                    <a:pt x="310539" y="1040517"/>
                  </a:lnTo>
                  <a:lnTo>
                    <a:pt x="307124" y="1037258"/>
                  </a:lnTo>
                  <a:close/>
                </a:path>
              </a:pathLst>
            </a:custGeom>
            <a:ln w="31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19461" y="7604914"/>
              <a:ext cx="2079625" cy="1755775"/>
            </a:xfrm>
            <a:custGeom>
              <a:avLst/>
              <a:gdLst/>
              <a:ahLst/>
              <a:cxnLst/>
              <a:rect l="l" t="t" r="r" b="b"/>
              <a:pathLst>
                <a:path w="2079625" h="1755775">
                  <a:moveTo>
                    <a:pt x="1016120" y="1755510"/>
                  </a:moveTo>
                  <a:lnTo>
                    <a:pt x="923319" y="1755639"/>
                  </a:lnTo>
                  <a:lnTo>
                    <a:pt x="883158" y="1754448"/>
                  </a:lnTo>
                  <a:lnTo>
                    <a:pt x="691655" y="1732595"/>
                  </a:lnTo>
                  <a:lnTo>
                    <a:pt x="541538" y="1714000"/>
                  </a:lnTo>
                  <a:lnTo>
                    <a:pt x="434522" y="1698044"/>
                  </a:lnTo>
                  <a:lnTo>
                    <a:pt x="380850" y="1680325"/>
                  </a:lnTo>
                  <a:lnTo>
                    <a:pt x="348090" y="1657850"/>
                  </a:lnTo>
                  <a:lnTo>
                    <a:pt x="327287" y="1630353"/>
                  </a:lnTo>
                  <a:lnTo>
                    <a:pt x="31019" y="1610601"/>
                  </a:lnTo>
                  <a:lnTo>
                    <a:pt x="26172" y="1609543"/>
                  </a:lnTo>
                  <a:lnTo>
                    <a:pt x="15509" y="1602136"/>
                  </a:lnTo>
                  <a:lnTo>
                    <a:pt x="4846" y="1582031"/>
                  </a:lnTo>
                  <a:lnTo>
                    <a:pt x="0" y="1542879"/>
                  </a:lnTo>
                  <a:lnTo>
                    <a:pt x="19927" y="1518811"/>
                  </a:lnTo>
                  <a:lnTo>
                    <a:pt x="52980" y="1491236"/>
                  </a:lnTo>
                  <a:lnTo>
                    <a:pt x="95359" y="1461833"/>
                  </a:lnTo>
                  <a:lnTo>
                    <a:pt x="143266" y="1432281"/>
                  </a:lnTo>
                  <a:lnTo>
                    <a:pt x="192900" y="1404260"/>
                  </a:lnTo>
                  <a:lnTo>
                    <a:pt x="240462" y="1379449"/>
                  </a:lnTo>
                  <a:lnTo>
                    <a:pt x="282154" y="1359527"/>
                  </a:lnTo>
                  <a:lnTo>
                    <a:pt x="321250" y="1345989"/>
                  </a:lnTo>
                  <a:lnTo>
                    <a:pt x="370597" y="1334761"/>
                  </a:lnTo>
                  <a:lnTo>
                    <a:pt x="426690" y="1325514"/>
                  </a:lnTo>
                  <a:lnTo>
                    <a:pt x="486022" y="1317918"/>
                  </a:lnTo>
                  <a:lnTo>
                    <a:pt x="545090" y="1311642"/>
                  </a:lnTo>
                  <a:lnTo>
                    <a:pt x="648412" y="1301737"/>
                  </a:lnTo>
                  <a:lnTo>
                    <a:pt x="685657" y="1297448"/>
                  </a:lnTo>
                  <a:lnTo>
                    <a:pt x="709635" y="1233649"/>
                  </a:lnTo>
                  <a:lnTo>
                    <a:pt x="781937" y="1200865"/>
                  </a:lnTo>
                  <a:lnTo>
                    <a:pt x="815756" y="1193370"/>
                  </a:lnTo>
                  <a:lnTo>
                    <a:pt x="832379" y="1187462"/>
                  </a:lnTo>
                  <a:lnTo>
                    <a:pt x="848237" y="1105728"/>
                  </a:lnTo>
                  <a:lnTo>
                    <a:pt x="867426" y="1031330"/>
                  </a:lnTo>
                  <a:lnTo>
                    <a:pt x="888942" y="964329"/>
                  </a:lnTo>
                  <a:lnTo>
                    <a:pt x="911780" y="904791"/>
                  </a:lnTo>
                  <a:lnTo>
                    <a:pt x="934935" y="852779"/>
                  </a:lnTo>
                  <a:lnTo>
                    <a:pt x="957403" y="808356"/>
                  </a:lnTo>
                  <a:lnTo>
                    <a:pt x="978179" y="771586"/>
                  </a:lnTo>
                  <a:lnTo>
                    <a:pt x="1010635" y="721258"/>
                  </a:lnTo>
                  <a:lnTo>
                    <a:pt x="1024266" y="702306"/>
                  </a:lnTo>
                  <a:lnTo>
                    <a:pt x="1067432" y="380753"/>
                  </a:lnTo>
                  <a:lnTo>
                    <a:pt x="1143130" y="162871"/>
                  </a:lnTo>
                  <a:lnTo>
                    <a:pt x="1215123" y="39129"/>
                  </a:lnTo>
                  <a:lnTo>
                    <a:pt x="1247173" y="0"/>
                  </a:lnTo>
                  <a:lnTo>
                    <a:pt x="2079553" y="637499"/>
                  </a:lnTo>
                  <a:lnTo>
                    <a:pt x="2038240" y="826828"/>
                  </a:lnTo>
                  <a:lnTo>
                    <a:pt x="1950104" y="973854"/>
                  </a:lnTo>
                  <a:lnTo>
                    <a:pt x="1862498" y="1069053"/>
                  </a:lnTo>
                  <a:lnTo>
                    <a:pt x="1811575" y="1112509"/>
                  </a:lnTo>
                  <a:lnTo>
                    <a:pt x="1729925" y="1152874"/>
                  </a:lnTo>
                  <a:lnTo>
                    <a:pt x="1664759" y="1159307"/>
                  </a:lnTo>
                  <a:lnTo>
                    <a:pt x="1647807" y="1197884"/>
                  </a:lnTo>
                  <a:lnTo>
                    <a:pt x="1617872" y="1239814"/>
                  </a:lnTo>
                  <a:lnTo>
                    <a:pt x="1578390" y="1283539"/>
                  </a:lnTo>
                  <a:lnTo>
                    <a:pt x="1532798" y="1327501"/>
                  </a:lnTo>
                  <a:lnTo>
                    <a:pt x="1484531" y="1370144"/>
                  </a:lnTo>
                  <a:lnTo>
                    <a:pt x="1437027" y="1409909"/>
                  </a:lnTo>
                  <a:lnTo>
                    <a:pt x="1358050" y="1474578"/>
                  </a:lnTo>
                  <a:lnTo>
                    <a:pt x="1333450" y="1496367"/>
                  </a:lnTo>
                  <a:lnTo>
                    <a:pt x="1323357" y="1509049"/>
                  </a:lnTo>
                  <a:lnTo>
                    <a:pt x="1319211" y="1532090"/>
                  </a:lnTo>
                  <a:lnTo>
                    <a:pt x="1312066" y="1588027"/>
                  </a:lnTo>
                  <a:lnTo>
                    <a:pt x="1301883" y="1604913"/>
                  </a:lnTo>
                  <a:lnTo>
                    <a:pt x="1275033" y="1644811"/>
                  </a:lnTo>
                  <a:lnTo>
                    <a:pt x="1237068" y="1691581"/>
                  </a:lnTo>
                  <a:lnTo>
                    <a:pt x="1193540" y="1729084"/>
                  </a:lnTo>
                  <a:lnTo>
                    <a:pt x="1120035" y="1748509"/>
                  </a:lnTo>
                  <a:lnTo>
                    <a:pt x="1016120" y="175551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19461" y="5884884"/>
              <a:ext cx="2079625" cy="3475990"/>
            </a:xfrm>
            <a:custGeom>
              <a:avLst/>
              <a:gdLst/>
              <a:ahLst/>
              <a:cxnLst/>
              <a:rect l="l" t="t" r="r" b="b"/>
              <a:pathLst>
                <a:path w="2079625" h="3475990">
                  <a:moveTo>
                    <a:pt x="1247173" y="1720029"/>
                  </a:moveTo>
                  <a:lnTo>
                    <a:pt x="1215123" y="1759159"/>
                  </a:lnTo>
                  <a:lnTo>
                    <a:pt x="1143130" y="1882900"/>
                  </a:lnTo>
                  <a:lnTo>
                    <a:pt x="1067432" y="2100783"/>
                  </a:lnTo>
                  <a:lnTo>
                    <a:pt x="1024266" y="2422336"/>
                  </a:lnTo>
                  <a:lnTo>
                    <a:pt x="1020306" y="2427858"/>
                  </a:lnTo>
                  <a:lnTo>
                    <a:pt x="996258" y="2462562"/>
                  </a:lnTo>
                  <a:lnTo>
                    <a:pt x="957403" y="2528386"/>
                  </a:lnTo>
                  <a:lnTo>
                    <a:pt x="934935" y="2572809"/>
                  </a:lnTo>
                  <a:lnTo>
                    <a:pt x="911780" y="2624821"/>
                  </a:lnTo>
                  <a:lnTo>
                    <a:pt x="888942" y="2684359"/>
                  </a:lnTo>
                  <a:lnTo>
                    <a:pt x="867426" y="2751359"/>
                  </a:lnTo>
                  <a:lnTo>
                    <a:pt x="848237" y="2825758"/>
                  </a:lnTo>
                  <a:lnTo>
                    <a:pt x="832379" y="2907492"/>
                  </a:lnTo>
                  <a:lnTo>
                    <a:pt x="815756" y="2913400"/>
                  </a:lnTo>
                  <a:lnTo>
                    <a:pt x="781937" y="2920895"/>
                  </a:lnTo>
                  <a:lnTo>
                    <a:pt x="748648" y="2927332"/>
                  </a:lnTo>
                  <a:lnTo>
                    <a:pt x="733613" y="2930066"/>
                  </a:lnTo>
                  <a:lnTo>
                    <a:pt x="726120" y="2936189"/>
                  </a:lnTo>
                  <a:lnTo>
                    <a:pt x="709635" y="2953679"/>
                  </a:lnTo>
                  <a:lnTo>
                    <a:pt x="693150" y="2981215"/>
                  </a:lnTo>
                  <a:lnTo>
                    <a:pt x="685657" y="3017478"/>
                  </a:lnTo>
                  <a:lnTo>
                    <a:pt x="648412" y="3021767"/>
                  </a:lnTo>
                  <a:lnTo>
                    <a:pt x="600389" y="3026389"/>
                  </a:lnTo>
                  <a:lnTo>
                    <a:pt x="545090" y="3031672"/>
                  </a:lnTo>
                  <a:lnTo>
                    <a:pt x="486022" y="3037947"/>
                  </a:lnTo>
                  <a:lnTo>
                    <a:pt x="426690" y="3045544"/>
                  </a:lnTo>
                  <a:lnTo>
                    <a:pt x="370597" y="3054791"/>
                  </a:lnTo>
                  <a:lnTo>
                    <a:pt x="321250" y="3066019"/>
                  </a:lnTo>
                  <a:lnTo>
                    <a:pt x="282154" y="3079557"/>
                  </a:lnTo>
                  <a:lnTo>
                    <a:pt x="240462" y="3099478"/>
                  </a:lnTo>
                  <a:lnTo>
                    <a:pt x="192900" y="3124289"/>
                  </a:lnTo>
                  <a:lnTo>
                    <a:pt x="143266" y="3152311"/>
                  </a:lnTo>
                  <a:lnTo>
                    <a:pt x="95359" y="3181862"/>
                  </a:lnTo>
                  <a:lnTo>
                    <a:pt x="52980" y="3211266"/>
                  </a:lnTo>
                  <a:lnTo>
                    <a:pt x="19927" y="3238841"/>
                  </a:lnTo>
                  <a:lnTo>
                    <a:pt x="0" y="3262909"/>
                  </a:lnTo>
                  <a:lnTo>
                    <a:pt x="4846" y="3302061"/>
                  </a:lnTo>
                  <a:lnTo>
                    <a:pt x="15509" y="3322166"/>
                  </a:lnTo>
                  <a:lnTo>
                    <a:pt x="26172" y="3329573"/>
                  </a:lnTo>
                  <a:lnTo>
                    <a:pt x="31019" y="3330631"/>
                  </a:lnTo>
                  <a:lnTo>
                    <a:pt x="327287" y="3350383"/>
                  </a:lnTo>
                  <a:lnTo>
                    <a:pt x="331737" y="3358579"/>
                  </a:lnTo>
                  <a:lnTo>
                    <a:pt x="380850" y="3400355"/>
                  </a:lnTo>
                  <a:lnTo>
                    <a:pt x="434522" y="3418074"/>
                  </a:lnTo>
                  <a:lnTo>
                    <a:pt x="541538" y="3434030"/>
                  </a:lnTo>
                  <a:lnTo>
                    <a:pt x="691655" y="3452625"/>
                  </a:lnTo>
                  <a:lnTo>
                    <a:pt x="825364" y="3468046"/>
                  </a:lnTo>
                  <a:lnTo>
                    <a:pt x="883158" y="3474478"/>
                  </a:lnTo>
                  <a:lnTo>
                    <a:pt x="923319" y="3475669"/>
                  </a:lnTo>
                  <a:lnTo>
                    <a:pt x="1016120" y="3475540"/>
                  </a:lnTo>
                  <a:lnTo>
                    <a:pt x="1120035" y="3468539"/>
                  </a:lnTo>
                  <a:lnTo>
                    <a:pt x="1193540" y="3449113"/>
                  </a:lnTo>
                  <a:lnTo>
                    <a:pt x="1237068" y="3411611"/>
                  </a:lnTo>
                  <a:lnTo>
                    <a:pt x="1275033" y="3364841"/>
                  </a:lnTo>
                  <a:lnTo>
                    <a:pt x="1301883" y="3324943"/>
                  </a:lnTo>
                  <a:lnTo>
                    <a:pt x="1313036" y="3299283"/>
                  </a:lnTo>
                  <a:lnTo>
                    <a:pt x="1315595" y="3278080"/>
                  </a:lnTo>
                  <a:lnTo>
                    <a:pt x="1323357" y="3229079"/>
                  </a:lnTo>
                  <a:lnTo>
                    <a:pt x="1358050" y="3194608"/>
                  </a:lnTo>
                  <a:lnTo>
                    <a:pt x="1393721" y="3165269"/>
                  </a:lnTo>
                  <a:lnTo>
                    <a:pt x="1437027" y="3129939"/>
                  </a:lnTo>
                  <a:lnTo>
                    <a:pt x="1484531" y="3090173"/>
                  </a:lnTo>
                  <a:lnTo>
                    <a:pt x="1532798" y="3047531"/>
                  </a:lnTo>
                  <a:lnTo>
                    <a:pt x="1578390" y="3003568"/>
                  </a:lnTo>
                  <a:lnTo>
                    <a:pt x="1617872" y="2959844"/>
                  </a:lnTo>
                  <a:lnTo>
                    <a:pt x="1647807" y="2917914"/>
                  </a:lnTo>
                  <a:lnTo>
                    <a:pt x="1664759" y="2879336"/>
                  </a:lnTo>
                  <a:lnTo>
                    <a:pt x="1729925" y="2872904"/>
                  </a:lnTo>
                  <a:lnTo>
                    <a:pt x="1779745" y="2853251"/>
                  </a:lnTo>
                  <a:lnTo>
                    <a:pt x="1811575" y="2832539"/>
                  </a:lnTo>
                  <a:lnTo>
                    <a:pt x="1822773" y="2822932"/>
                  </a:lnTo>
                  <a:lnTo>
                    <a:pt x="1862498" y="2789083"/>
                  </a:lnTo>
                  <a:lnTo>
                    <a:pt x="1950104" y="2693884"/>
                  </a:lnTo>
                  <a:lnTo>
                    <a:pt x="2038240" y="2546858"/>
                  </a:lnTo>
                  <a:lnTo>
                    <a:pt x="2079553" y="2357529"/>
                  </a:lnTo>
                </a:path>
                <a:path w="2079625" h="3475990">
                  <a:moveTo>
                    <a:pt x="1650056" y="42357"/>
                  </a:moveTo>
                  <a:lnTo>
                    <a:pt x="1647134" y="88721"/>
                  </a:lnTo>
                  <a:lnTo>
                    <a:pt x="1635717" y="133073"/>
                  </a:lnTo>
                  <a:lnTo>
                    <a:pt x="1617303" y="175239"/>
                  </a:lnTo>
                  <a:lnTo>
                    <a:pt x="1593387" y="215044"/>
                  </a:lnTo>
                  <a:lnTo>
                    <a:pt x="1565465" y="252314"/>
                  </a:lnTo>
                  <a:lnTo>
                    <a:pt x="1547753" y="276093"/>
                  </a:lnTo>
                  <a:lnTo>
                    <a:pt x="1531576" y="300873"/>
                  </a:lnTo>
                  <a:lnTo>
                    <a:pt x="1515772" y="325955"/>
                  </a:lnTo>
                  <a:lnTo>
                    <a:pt x="1499176" y="350641"/>
                  </a:lnTo>
                  <a:lnTo>
                    <a:pt x="1480224" y="375512"/>
                  </a:lnTo>
                  <a:lnTo>
                    <a:pt x="1460158" y="399189"/>
                  </a:lnTo>
                  <a:lnTo>
                    <a:pt x="1439166" y="422010"/>
                  </a:lnTo>
                  <a:lnTo>
                    <a:pt x="1417440" y="444317"/>
                  </a:lnTo>
                  <a:lnTo>
                    <a:pt x="1406170" y="456386"/>
                  </a:lnTo>
                  <a:lnTo>
                    <a:pt x="1395330" y="469074"/>
                  </a:lnTo>
                  <a:lnTo>
                    <a:pt x="1384689" y="481988"/>
                  </a:lnTo>
                  <a:lnTo>
                    <a:pt x="1374012" y="494737"/>
                  </a:lnTo>
                  <a:lnTo>
                    <a:pt x="1365280" y="504237"/>
                  </a:lnTo>
                  <a:lnTo>
                    <a:pt x="1354547" y="516342"/>
                  </a:lnTo>
                  <a:lnTo>
                    <a:pt x="1345606" y="529133"/>
                  </a:lnTo>
                  <a:lnTo>
                    <a:pt x="1342248" y="540691"/>
                  </a:lnTo>
                  <a:lnTo>
                    <a:pt x="1382858" y="521462"/>
                  </a:lnTo>
                  <a:lnTo>
                    <a:pt x="1419545" y="494741"/>
                  </a:lnTo>
                  <a:lnTo>
                    <a:pt x="1453574" y="463863"/>
                  </a:lnTo>
                  <a:lnTo>
                    <a:pt x="1486210" y="432162"/>
                  </a:lnTo>
                  <a:lnTo>
                    <a:pt x="1513717" y="406575"/>
                  </a:lnTo>
                  <a:lnTo>
                    <a:pt x="1541297" y="380956"/>
                  </a:lnTo>
                  <a:lnTo>
                    <a:pt x="1567847" y="354226"/>
                  </a:lnTo>
                  <a:lnTo>
                    <a:pt x="1592266" y="325307"/>
                  </a:lnTo>
                </a:path>
                <a:path w="2079625" h="3475990">
                  <a:moveTo>
                    <a:pt x="1160877" y="0"/>
                  </a:moveTo>
                  <a:lnTo>
                    <a:pt x="1165363" y="23812"/>
                  </a:lnTo>
                  <a:lnTo>
                    <a:pt x="1167643" y="47361"/>
                  </a:lnTo>
                  <a:lnTo>
                    <a:pt x="1168462" y="71229"/>
                  </a:lnTo>
                  <a:lnTo>
                    <a:pt x="1168570" y="96001"/>
                  </a:lnTo>
                  <a:lnTo>
                    <a:pt x="1168738" y="108025"/>
                  </a:lnTo>
                  <a:lnTo>
                    <a:pt x="1161661" y="154438"/>
                  </a:lnTo>
                  <a:lnTo>
                    <a:pt x="1149972" y="174601"/>
                  </a:lnTo>
                  <a:lnTo>
                    <a:pt x="1145460" y="184840"/>
                  </a:lnTo>
                </a:path>
                <a:path w="2079625" h="3475990">
                  <a:moveTo>
                    <a:pt x="1114657" y="57737"/>
                  </a:moveTo>
                  <a:lnTo>
                    <a:pt x="1114195" y="75316"/>
                  </a:lnTo>
                  <a:lnTo>
                    <a:pt x="1113541" y="93509"/>
                  </a:lnTo>
                  <a:lnTo>
                    <a:pt x="1113933" y="111498"/>
                  </a:lnTo>
                  <a:lnTo>
                    <a:pt x="1116612" y="128467"/>
                  </a:lnTo>
                  <a:lnTo>
                    <a:pt x="1123060" y="144937"/>
                  </a:lnTo>
                  <a:lnTo>
                    <a:pt x="1131420" y="160018"/>
                  </a:lnTo>
                  <a:lnTo>
                    <a:pt x="1139098" y="175308"/>
                  </a:lnTo>
                  <a:lnTo>
                    <a:pt x="1143506" y="192406"/>
                  </a:lnTo>
                  <a:lnTo>
                    <a:pt x="1144037" y="207485"/>
                  </a:lnTo>
                  <a:lnTo>
                    <a:pt x="1143382" y="222713"/>
                  </a:lnTo>
                  <a:lnTo>
                    <a:pt x="1142773" y="237934"/>
                  </a:lnTo>
                  <a:lnTo>
                    <a:pt x="1143444" y="252996"/>
                  </a:lnTo>
                  <a:lnTo>
                    <a:pt x="1147288" y="268183"/>
                  </a:lnTo>
                  <a:lnTo>
                    <a:pt x="1153374" y="281396"/>
                  </a:lnTo>
                  <a:lnTo>
                    <a:pt x="1159326" y="294347"/>
                  </a:lnTo>
                  <a:lnTo>
                    <a:pt x="1162769" y="308749"/>
                  </a:lnTo>
                  <a:lnTo>
                    <a:pt x="1163567" y="325397"/>
                  </a:lnTo>
                  <a:lnTo>
                    <a:pt x="1163478" y="342556"/>
                  </a:lnTo>
                  <a:lnTo>
                    <a:pt x="1163035" y="359471"/>
                  </a:lnTo>
                  <a:lnTo>
                    <a:pt x="1162769" y="375386"/>
                  </a:lnTo>
                </a:path>
              </a:pathLst>
            </a:custGeom>
            <a:ln w="31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99183" y="6044571"/>
              <a:ext cx="119766" cy="2537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45364" y="6046592"/>
              <a:ext cx="15875" cy="133350"/>
            </a:xfrm>
            <a:custGeom>
              <a:avLst/>
              <a:gdLst/>
              <a:ahLst/>
              <a:cxnLst/>
              <a:rect l="l" t="t" r="r" b="b"/>
              <a:pathLst>
                <a:path w="15875" h="133350">
                  <a:moveTo>
                    <a:pt x="0" y="0"/>
                  </a:moveTo>
                  <a:lnTo>
                    <a:pt x="1535" y="17476"/>
                  </a:lnTo>
                  <a:lnTo>
                    <a:pt x="7308" y="34295"/>
                  </a:lnTo>
                  <a:lnTo>
                    <a:pt x="13273" y="51323"/>
                  </a:lnTo>
                  <a:lnTo>
                    <a:pt x="15385" y="69427"/>
                  </a:lnTo>
                  <a:lnTo>
                    <a:pt x="14235" y="85274"/>
                  </a:lnTo>
                  <a:lnTo>
                    <a:pt x="12973" y="100970"/>
                  </a:lnTo>
                  <a:lnTo>
                    <a:pt x="11957" y="116748"/>
                  </a:lnTo>
                  <a:lnTo>
                    <a:pt x="11539" y="132839"/>
                  </a:lnTo>
                </a:path>
              </a:pathLst>
            </a:custGeom>
            <a:ln w="310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56054" y="6038778"/>
              <a:ext cx="587418" cy="13861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656054" y="6038778"/>
              <a:ext cx="588010" cy="1386205"/>
            </a:xfrm>
            <a:custGeom>
              <a:avLst/>
              <a:gdLst/>
              <a:ahLst/>
              <a:cxnLst/>
              <a:rect l="l" t="t" r="r" b="b"/>
              <a:pathLst>
                <a:path w="588009" h="1386204">
                  <a:moveTo>
                    <a:pt x="587418" y="177119"/>
                  </a:moveTo>
                  <a:lnTo>
                    <a:pt x="407889" y="405826"/>
                  </a:lnTo>
                  <a:lnTo>
                    <a:pt x="215714" y="817014"/>
                  </a:lnTo>
                  <a:lnTo>
                    <a:pt x="62535" y="1210515"/>
                  </a:lnTo>
                  <a:lnTo>
                    <a:pt x="0" y="1386163"/>
                  </a:lnTo>
                  <a:lnTo>
                    <a:pt x="9505" y="1304567"/>
                  </a:lnTo>
                  <a:lnTo>
                    <a:pt x="36773" y="1104119"/>
                  </a:lnTo>
                  <a:lnTo>
                    <a:pt x="79931" y="851334"/>
                  </a:lnTo>
                  <a:lnTo>
                    <a:pt x="137106" y="612723"/>
                  </a:lnTo>
                  <a:lnTo>
                    <a:pt x="231586" y="401265"/>
                  </a:lnTo>
                  <a:lnTo>
                    <a:pt x="348225" y="203499"/>
                  </a:lnTo>
                  <a:lnTo>
                    <a:pt x="447323" y="57164"/>
                  </a:lnTo>
                  <a:lnTo>
                    <a:pt x="489178" y="0"/>
                  </a:lnTo>
                </a:path>
              </a:pathLst>
            </a:custGeom>
            <a:ln w="31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11063" y="6206378"/>
              <a:ext cx="534494" cy="12724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811063" y="6206378"/>
              <a:ext cx="3084195" cy="2983865"/>
            </a:xfrm>
            <a:custGeom>
              <a:avLst/>
              <a:gdLst/>
              <a:ahLst/>
              <a:cxnLst/>
              <a:rect l="l" t="t" r="r" b="b"/>
              <a:pathLst>
                <a:path w="3084194" h="2983865">
                  <a:moveTo>
                    <a:pt x="534494" y="94234"/>
                  </a:moveTo>
                  <a:lnTo>
                    <a:pt x="462390" y="220136"/>
                  </a:lnTo>
                  <a:lnTo>
                    <a:pt x="298563" y="528160"/>
                  </a:lnTo>
                  <a:lnTo>
                    <a:pt x="121736" y="913784"/>
                  </a:lnTo>
                  <a:lnTo>
                    <a:pt x="10635" y="1272487"/>
                  </a:lnTo>
                  <a:lnTo>
                    <a:pt x="0" y="1137159"/>
                  </a:lnTo>
                  <a:lnTo>
                    <a:pt x="4396" y="1020021"/>
                  </a:lnTo>
                  <a:lnTo>
                    <a:pt x="14138" y="937610"/>
                  </a:lnTo>
                  <a:lnTo>
                    <a:pt x="34270" y="857510"/>
                  </a:lnTo>
                  <a:lnTo>
                    <a:pt x="50022" y="806526"/>
                  </a:lnTo>
                  <a:lnTo>
                    <a:pt x="66730" y="753913"/>
                  </a:lnTo>
                  <a:lnTo>
                    <a:pt x="84328" y="700074"/>
                  </a:lnTo>
                  <a:lnTo>
                    <a:pt x="102753" y="645412"/>
                  </a:lnTo>
                  <a:lnTo>
                    <a:pt x="121939" y="590327"/>
                  </a:lnTo>
                  <a:lnTo>
                    <a:pt x="141822" y="535223"/>
                  </a:lnTo>
                  <a:lnTo>
                    <a:pt x="162338" y="480501"/>
                  </a:lnTo>
                  <a:lnTo>
                    <a:pt x="183421" y="426564"/>
                  </a:lnTo>
                  <a:lnTo>
                    <a:pt x="205007" y="373812"/>
                  </a:lnTo>
                  <a:lnTo>
                    <a:pt x="227032" y="322649"/>
                  </a:lnTo>
                  <a:lnTo>
                    <a:pt x="249431" y="273477"/>
                  </a:lnTo>
                  <a:lnTo>
                    <a:pt x="272140" y="226697"/>
                  </a:lnTo>
                  <a:lnTo>
                    <a:pt x="295093" y="182711"/>
                  </a:lnTo>
                  <a:lnTo>
                    <a:pt x="318226" y="141922"/>
                  </a:lnTo>
                  <a:lnTo>
                    <a:pt x="341474" y="104732"/>
                  </a:lnTo>
                  <a:lnTo>
                    <a:pt x="364774" y="71543"/>
                  </a:lnTo>
                  <a:lnTo>
                    <a:pt x="411267" y="18774"/>
                  </a:lnTo>
                  <a:lnTo>
                    <a:pt x="434331" y="0"/>
                  </a:lnTo>
                </a:path>
                <a:path w="3084194" h="2983865">
                  <a:moveTo>
                    <a:pt x="3084118" y="2556509"/>
                  </a:moveTo>
                  <a:lnTo>
                    <a:pt x="3036867" y="2541023"/>
                  </a:lnTo>
                  <a:lnTo>
                    <a:pt x="2988869" y="2534109"/>
                  </a:lnTo>
                  <a:lnTo>
                    <a:pt x="2940050" y="2532853"/>
                  </a:lnTo>
                  <a:lnTo>
                    <a:pt x="2890339" y="2534338"/>
                  </a:lnTo>
                  <a:lnTo>
                    <a:pt x="2850037" y="2534009"/>
                  </a:lnTo>
                  <a:lnTo>
                    <a:pt x="2809319" y="2532982"/>
                  </a:lnTo>
                  <a:lnTo>
                    <a:pt x="2769119" y="2535594"/>
                  </a:lnTo>
                  <a:lnTo>
                    <a:pt x="2730371" y="2546183"/>
                  </a:lnTo>
                  <a:lnTo>
                    <a:pt x="2690464" y="2567533"/>
                  </a:lnTo>
                  <a:lnTo>
                    <a:pt x="2671037" y="2579245"/>
                  </a:lnTo>
                  <a:lnTo>
                    <a:pt x="2651209" y="2590184"/>
                  </a:lnTo>
                  <a:lnTo>
                    <a:pt x="2630461" y="2599782"/>
                  </a:lnTo>
                  <a:lnTo>
                    <a:pt x="2609414" y="2608688"/>
                  </a:lnTo>
                  <a:lnTo>
                    <a:pt x="2588512" y="2617908"/>
                  </a:lnTo>
                  <a:lnTo>
                    <a:pt x="2524057" y="2657672"/>
                  </a:lnTo>
                  <a:lnTo>
                    <a:pt x="2482329" y="2692159"/>
                  </a:lnTo>
                  <a:lnTo>
                    <a:pt x="2443667" y="2730719"/>
                  </a:lnTo>
                  <a:lnTo>
                    <a:pt x="2408722" y="2772164"/>
                  </a:lnTo>
                  <a:lnTo>
                    <a:pt x="2378143" y="2815304"/>
                  </a:lnTo>
                  <a:lnTo>
                    <a:pt x="2347500" y="2863852"/>
                  </a:lnTo>
                  <a:lnTo>
                    <a:pt x="2332127" y="2888077"/>
                  </a:lnTo>
                  <a:lnTo>
                    <a:pt x="2316321" y="2912050"/>
                  </a:lnTo>
                  <a:lnTo>
                    <a:pt x="2305337" y="2929104"/>
                  </a:lnTo>
                  <a:lnTo>
                    <a:pt x="2295658" y="2946431"/>
                  </a:lnTo>
                  <a:lnTo>
                    <a:pt x="2287509" y="2964490"/>
                  </a:lnTo>
                  <a:lnTo>
                    <a:pt x="2281114" y="2983741"/>
                  </a:lnTo>
                </a:path>
                <a:path w="3084194" h="2983865">
                  <a:moveTo>
                    <a:pt x="2517607" y="2497066"/>
                  </a:moveTo>
                  <a:lnTo>
                    <a:pt x="2507128" y="2501173"/>
                  </a:lnTo>
                  <a:lnTo>
                    <a:pt x="2497309" y="2508365"/>
                  </a:lnTo>
                  <a:lnTo>
                    <a:pt x="2488263" y="2516806"/>
                  </a:lnTo>
                  <a:lnTo>
                    <a:pt x="2480105" y="2524663"/>
                  </a:lnTo>
                  <a:lnTo>
                    <a:pt x="2468134" y="2535571"/>
                  </a:lnTo>
                  <a:lnTo>
                    <a:pt x="2433451" y="2569688"/>
                  </a:lnTo>
                  <a:lnTo>
                    <a:pt x="2401001" y="2611808"/>
                  </a:lnTo>
                  <a:lnTo>
                    <a:pt x="2373180" y="2657255"/>
                  </a:lnTo>
                  <a:lnTo>
                    <a:pt x="2351576" y="2700974"/>
                  </a:lnTo>
                  <a:lnTo>
                    <a:pt x="2334146" y="2746884"/>
                  </a:lnTo>
                  <a:lnTo>
                    <a:pt x="2319583" y="2793888"/>
                  </a:lnTo>
                  <a:lnTo>
                    <a:pt x="2306581" y="2840886"/>
                  </a:lnTo>
                  <a:lnTo>
                    <a:pt x="2301257" y="2879507"/>
                  </a:lnTo>
                  <a:lnTo>
                    <a:pt x="2300033" y="2898759"/>
                  </a:lnTo>
                  <a:lnTo>
                    <a:pt x="2297585" y="2918034"/>
                  </a:lnTo>
                </a:path>
              </a:pathLst>
            </a:custGeom>
            <a:ln w="31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28924" y="5769096"/>
              <a:ext cx="214587" cy="2145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257" y="5610331"/>
              <a:ext cx="5362131" cy="41105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617" y="449877"/>
              <a:ext cx="3063572" cy="306355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 algn="ctr">
              <a:lnSpc>
                <a:spcPts val="4530"/>
              </a:lnSpc>
              <a:spcBef>
                <a:spcPts val="270"/>
              </a:spcBef>
            </a:pPr>
            <a:r>
              <a:rPr spc="-805" dirty="0"/>
              <a:t>С</a:t>
            </a:r>
            <a:r>
              <a:rPr spc="-310" dirty="0"/>
              <a:t>о</a:t>
            </a:r>
            <a:r>
              <a:rPr spc="-475" dirty="0"/>
              <a:t>в</a:t>
            </a:r>
            <a:r>
              <a:rPr spc="-570" dirty="0"/>
              <a:t>р</a:t>
            </a:r>
            <a:r>
              <a:rPr spc="-660" dirty="0"/>
              <a:t>е</a:t>
            </a:r>
            <a:r>
              <a:rPr spc="-635" dirty="0"/>
              <a:t>м</a:t>
            </a:r>
            <a:r>
              <a:rPr spc="-660" dirty="0"/>
              <a:t>е</a:t>
            </a:r>
            <a:r>
              <a:rPr spc="-315" dirty="0"/>
              <a:t>нн</a:t>
            </a:r>
            <a:r>
              <a:rPr spc="-310" dirty="0"/>
              <a:t>о</a:t>
            </a:r>
            <a:r>
              <a:rPr spc="-775" dirty="0"/>
              <a:t>е</a:t>
            </a:r>
            <a:r>
              <a:rPr spc="-195" dirty="0"/>
              <a:t> </a:t>
            </a:r>
            <a:r>
              <a:rPr spc="-315" dirty="0"/>
              <a:t>н</a:t>
            </a:r>
            <a:r>
              <a:rPr spc="-415" dirty="0"/>
              <a:t>а</a:t>
            </a:r>
            <a:r>
              <a:rPr spc="-135" dirty="0"/>
              <a:t>з</a:t>
            </a:r>
            <a:r>
              <a:rPr spc="-475" dirty="0"/>
              <a:t>в</a:t>
            </a:r>
            <a:r>
              <a:rPr spc="-415" dirty="0"/>
              <a:t>а</a:t>
            </a:r>
            <a:r>
              <a:rPr spc="-315" dirty="0"/>
              <a:t>н</a:t>
            </a:r>
            <a:r>
              <a:rPr spc="-425" dirty="0"/>
              <a:t>и</a:t>
            </a:r>
            <a:r>
              <a:rPr spc="-775" dirty="0"/>
              <a:t>е</a:t>
            </a:r>
            <a:r>
              <a:rPr spc="-195" dirty="0"/>
              <a:t> </a:t>
            </a:r>
            <a:r>
              <a:rPr spc="-595" dirty="0"/>
              <a:t>б</a:t>
            </a:r>
            <a:r>
              <a:rPr spc="-509" dirty="0"/>
              <a:t>ы</a:t>
            </a:r>
            <a:r>
              <a:rPr spc="-535" dirty="0"/>
              <a:t>л</a:t>
            </a:r>
            <a:r>
              <a:rPr spc="-425" dirty="0"/>
              <a:t>о</a:t>
            </a:r>
            <a:r>
              <a:rPr spc="-195" dirty="0"/>
              <a:t> </a:t>
            </a:r>
            <a:r>
              <a:rPr spc="-325" dirty="0"/>
              <a:t>п</a:t>
            </a:r>
            <a:r>
              <a:rPr spc="-570" dirty="0"/>
              <a:t>р</a:t>
            </a:r>
            <a:r>
              <a:rPr spc="-425" dirty="0"/>
              <a:t>и</a:t>
            </a:r>
            <a:r>
              <a:rPr spc="-459" dirty="0"/>
              <a:t>с</a:t>
            </a:r>
            <a:r>
              <a:rPr spc="-475" dirty="0"/>
              <a:t>в</a:t>
            </a:r>
            <a:r>
              <a:rPr spc="-310" dirty="0"/>
              <a:t>о</a:t>
            </a:r>
            <a:r>
              <a:rPr spc="-660" dirty="0"/>
              <a:t>е</a:t>
            </a:r>
            <a:r>
              <a:rPr spc="-315" dirty="0"/>
              <a:t>н</a:t>
            </a:r>
            <a:r>
              <a:rPr spc="-425" dirty="0"/>
              <a:t>о</a:t>
            </a:r>
            <a:r>
              <a:rPr spc="-195" dirty="0"/>
              <a:t> </a:t>
            </a:r>
            <a:r>
              <a:rPr spc="-635" dirty="0"/>
              <a:t>м</a:t>
            </a:r>
            <a:r>
              <a:rPr spc="-310" dirty="0"/>
              <a:t>о</a:t>
            </a:r>
            <a:r>
              <a:rPr spc="-570" dirty="0"/>
              <a:t>р</a:t>
            </a:r>
            <a:r>
              <a:rPr spc="-310" dirty="0"/>
              <a:t>ю</a:t>
            </a:r>
            <a:r>
              <a:rPr spc="-195" dirty="0"/>
              <a:t> </a:t>
            </a:r>
            <a:r>
              <a:rPr spc="-590" dirty="0"/>
              <a:t>в</a:t>
            </a:r>
            <a:r>
              <a:rPr spc="-195" dirty="0"/>
              <a:t> </a:t>
            </a:r>
            <a:r>
              <a:rPr spc="-1330" dirty="0"/>
              <a:t>1</a:t>
            </a:r>
            <a:r>
              <a:rPr spc="-590" dirty="0"/>
              <a:t>9</a:t>
            </a:r>
            <a:r>
              <a:rPr spc="-405" dirty="0"/>
              <a:t>3</a:t>
            </a:r>
            <a:r>
              <a:rPr spc="-575" dirty="0"/>
              <a:t>5  </a:t>
            </a:r>
            <a:r>
              <a:rPr spc="-400" dirty="0"/>
              <a:t>году.</a:t>
            </a:r>
            <a:r>
              <a:rPr spc="-195" dirty="0"/>
              <a:t> </a:t>
            </a:r>
            <a:r>
              <a:rPr spc="-535" dirty="0"/>
              <a:t>Лаптевы</a:t>
            </a:r>
            <a:r>
              <a:rPr spc="-195" dirty="0"/>
              <a:t> </a:t>
            </a:r>
            <a:r>
              <a:rPr spc="45" dirty="0"/>
              <a:t>–</a:t>
            </a:r>
            <a:r>
              <a:rPr spc="-195" dirty="0"/>
              <a:t> </a:t>
            </a:r>
            <a:r>
              <a:rPr spc="-615" dirty="0"/>
              <a:t>фамилия</a:t>
            </a:r>
            <a:r>
              <a:rPr spc="-190" dirty="0"/>
              <a:t> </a:t>
            </a:r>
            <a:r>
              <a:rPr spc="-490" dirty="0"/>
              <a:t>братьев,</a:t>
            </a:r>
            <a:r>
              <a:rPr spc="-195" dirty="0"/>
              <a:t> </a:t>
            </a:r>
            <a:r>
              <a:rPr spc="-434" dirty="0"/>
              <a:t>которые</a:t>
            </a:r>
            <a:r>
              <a:rPr spc="-195" dirty="0"/>
              <a:t> </a:t>
            </a:r>
            <a:r>
              <a:rPr spc="-430" dirty="0"/>
              <a:t>занимались </a:t>
            </a:r>
            <a:r>
              <a:rPr spc="-1130" dirty="0"/>
              <a:t> </a:t>
            </a:r>
            <a:r>
              <a:rPr spc="-325" dirty="0"/>
              <a:t>п</a:t>
            </a:r>
            <a:r>
              <a:rPr spc="-310" dirty="0"/>
              <a:t>о</a:t>
            </a:r>
            <a:r>
              <a:rPr spc="-535" dirty="0"/>
              <a:t>л</a:t>
            </a:r>
            <a:r>
              <a:rPr spc="-525" dirty="0"/>
              <a:t>я</a:t>
            </a:r>
            <a:r>
              <a:rPr spc="-570" dirty="0"/>
              <a:t>р</a:t>
            </a:r>
            <a:r>
              <a:rPr spc="-315" dirty="0"/>
              <a:t>н</a:t>
            </a:r>
            <a:r>
              <a:rPr spc="-509" dirty="0"/>
              <a:t>ы</a:t>
            </a:r>
            <a:r>
              <a:rPr spc="-635" dirty="0"/>
              <a:t>м</a:t>
            </a:r>
            <a:r>
              <a:rPr spc="-540" dirty="0"/>
              <a:t>и</a:t>
            </a:r>
            <a:r>
              <a:rPr spc="-195" dirty="0"/>
              <a:t> </a:t>
            </a:r>
            <a:r>
              <a:rPr spc="-425" dirty="0"/>
              <a:t>и</a:t>
            </a:r>
            <a:r>
              <a:rPr spc="-459" dirty="0"/>
              <a:t>сс</a:t>
            </a:r>
            <a:r>
              <a:rPr spc="-535" dirty="0"/>
              <a:t>л</a:t>
            </a:r>
            <a:r>
              <a:rPr spc="-660" dirty="0"/>
              <a:t>е</a:t>
            </a:r>
            <a:r>
              <a:rPr spc="-315" dirty="0"/>
              <a:t>д</a:t>
            </a:r>
            <a:r>
              <a:rPr spc="-310" dirty="0"/>
              <a:t>о</a:t>
            </a:r>
            <a:r>
              <a:rPr spc="-475" dirty="0"/>
              <a:t>в</a:t>
            </a:r>
            <a:r>
              <a:rPr spc="-415" dirty="0"/>
              <a:t>а</a:t>
            </a:r>
            <a:r>
              <a:rPr spc="-315" dirty="0"/>
              <a:t>н</a:t>
            </a:r>
            <a:r>
              <a:rPr spc="-425" dirty="0"/>
              <a:t>и</a:t>
            </a:r>
            <a:r>
              <a:rPr spc="-525" dirty="0"/>
              <a:t>я</a:t>
            </a:r>
            <a:r>
              <a:rPr spc="-635" dirty="0"/>
              <a:t>м</a:t>
            </a:r>
            <a:r>
              <a:rPr spc="-425" dirty="0"/>
              <a:t>и</a:t>
            </a:r>
            <a:r>
              <a:rPr spc="-555" dirty="0"/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302600" y="7496309"/>
            <a:ext cx="36830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40" dirty="0">
                <a:solidFill>
                  <a:srgbClr val="232153"/>
                </a:solidFill>
                <a:latin typeface="Sitka Text"/>
                <a:cs typeface="Sitka Text"/>
              </a:rPr>
              <a:t>с</a:t>
            </a:r>
            <a:r>
              <a:rPr sz="3300" spc="-730" dirty="0">
                <a:solidFill>
                  <a:srgbClr val="232153"/>
                </a:solidFill>
                <a:latin typeface="Sitka Text"/>
                <a:cs typeface="Sitka Text"/>
              </a:rPr>
              <a:t>п</a:t>
            </a:r>
            <a:r>
              <a:rPr sz="3300" spc="-325" dirty="0">
                <a:solidFill>
                  <a:srgbClr val="232153"/>
                </a:solidFill>
                <a:latin typeface="Sitka Text"/>
                <a:cs typeface="Sitka Text"/>
              </a:rPr>
              <a:t>а</a:t>
            </a:r>
            <a:r>
              <a:rPr sz="3300" spc="-540" dirty="0">
                <a:solidFill>
                  <a:srgbClr val="232153"/>
                </a:solidFill>
                <a:latin typeface="Sitka Text"/>
                <a:cs typeface="Sitka Text"/>
              </a:rPr>
              <a:t>с</a:t>
            </a:r>
            <a:r>
              <a:rPr sz="3300" spc="-465" dirty="0">
                <a:solidFill>
                  <a:srgbClr val="232153"/>
                </a:solidFill>
                <a:latin typeface="Sitka Text"/>
                <a:cs typeface="Sitka Text"/>
              </a:rPr>
              <a:t>и</a:t>
            </a:r>
            <a:r>
              <a:rPr sz="3300" spc="-325" dirty="0">
                <a:solidFill>
                  <a:srgbClr val="232153"/>
                </a:solidFill>
                <a:latin typeface="Sitka Text"/>
                <a:cs typeface="Sitka Text"/>
              </a:rPr>
              <a:t>б</a:t>
            </a:r>
            <a:r>
              <a:rPr sz="3300" spc="-515" dirty="0">
                <a:solidFill>
                  <a:srgbClr val="232153"/>
                </a:solidFill>
                <a:latin typeface="Sitka Text"/>
                <a:cs typeface="Sitka Text"/>
              </a:rPr>
              <a:t>о</a:t>
            </a:r>
            <a:r>
              <a:rPr sz="3300" spc="235" dirty="0">
                <a:solidFill>
                  <a:srgbClr val="232153"/>
                </a:solidFill>
                <a:latin typeface="Sitka Text"/>
                <a:cs typeface="Sitka Text"/>
              </a:rPr>
              <a:t> </a:t>
            </a:r>
            <a:r>
              <a:rPr sz="3300" spc="-45" dirty="0">
                <a:solidFill>
                  <a:srgbClr val="232153"/>
                </a:solidFill>
                <a:latin typeface="Sitka Text"/>
                <a:cs typeface="Sitka Text"/>
              </a:rPr>
              <a:t>з</a:t>
            </a:r>
            <a:r>
              <a:rPr sz="3300" spc="-320" dirty="0">
                <a:solidFill>
                  <a:srgbClr val="232153"/>
                </a:solidFill>
                <a:latin typeface="Sitka Text"/>
                <a:cs typeface="Sitka Text"/>
              </a:rPr>
              <a:t>а</a:t>
            </a:r>
            <a:r>
              <a:rPr sz="3300" spc="235" dirty="0">
                <a:solidFill>
                  <a:srgbClr val="232153"/>
                </a:solidFill>
                <a:latin typeface="Sitka Text"/>
                <a:cs typeface="Sitka Text"/>
              </a:rPr>
              <a:t> </a:t>
            </a:r>
            <a:r>
              <a:rPr sz="3300" spc="-915" dirty="0">
                <a:solidFill>
                  <a:srgbClr val="232153"/>
                </a:solidFill>
                <a:latin typeface="Sitka Text"/>
                <a:cs typeface="Sitka Text"/>
              </a:rPr>
              <a:t>в</a:t>
            </a:r>
            <a:r>
              <a:rPr sz="3300" spc="-625" dirty="0">
                <a:solidFill>
                  <a:srgbClr val="232153"/>
                </a:solidFill>
                <a:latin typeface="Sitka Text"/>
                <a:cs typeface="Sitka Text"/>
              </a:rPr>
              <a:t>н</a:t>
            </a:r>
            <a:r>
              <a:rPr sz="3300" spc="-465" dirty="0">
                <a:solidFill>
                  <a:srgbClr val="232153"/>
                </a:solidFill>
                <a:latin typeface="Sitka Text"/>
                <a:cs typeface="Sitka Text"/>
              </a:rPr>
              <a:t>и</a:t>
            </a:r>
            <a:r>
              <a:rPr sz="3300" spc="385" dirty="0">
                <a:solidFill>
                  <a:srgbClr val="232153"/>
                </a:solidFill>
                <a:latin typeface="Sitka Text"/>
                <a:cs typeface="Sitka Text"/>
              </a:rPr>
              <a:t>м</a:t>
            </a:r>
            <a:r>
              <a:rPr sz="3300" spc="-325" dirty="0">
                <a:solidFill>
                  <a:srgbClr val="232153"/>
                </a:solidFill>
                <a:latin typeface="Sitka Text"/>
                <a:cs typeface="Sitka Text"/>
              </a:rPr>
              <a:t>а</a:t>
            </a:r>
            <a:r>
              <a:rPr sz="3300" spc="-625" dirty="0">
                <a:solidFill>
                  <a:srgbClr val="232153"/>
                </a:solidFill>
                <a:latin typeface="Sitka Text"/>
                <a:cs typeface="Sitka Text"/>
              </a:rPr>
              <a:t>н</a:t>
            </a:r>
            <a:r>
              <a:rPr sz="3300" spc="-465" dirty="0">
                <a:solidFill>
                  <a:srgbClr val="232153"/>
                </a:solidFill>
                <a:latin typeface="Sitka Text"/>
                <a:cs typeface="Sitka Text"/>
              </a:rPr>
              <a:t>и</a:t>
            </a:r>
            <a:r>
              <a:rPr sz="3300" spc="-565" dirty="0">
                <a:solidFill>
                  <a:srgbClr val="232153"/>
                </a:solidFill>
                <a:latin typeface="Sitka Text"/>
                <a:cs typeface="Sitka Text"/>
              </a:rPr>
              <a:t>е</a:t>
            </a:r>
            <a:r>
              <a:rPr sz="3300" dirty="0">
                <a:solidFill>
                  <a:srgbClr val="232153"/>
                </a:solidFill>
                <a:latin typeface="Sitka Text"/>
                <a:cs typeface="Sitka Text"/>
              </a:rPr>
              <a:t>!</a:t>
            </a:r>
            <a:endParaRPr sz="3300">
              <a:latin typeface="Sitka Text"/>
              <a:cs typeface="Sitka Tex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72035" y="2446970"/>
            <a:ext cx="9577705" cy="3554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130"/>
              </a:spcBef>
            </a:pPr>
            <a:r>
              <a:rPr sz="3800" spc="-495" dirty="0">
                <a:solidFill>
                  <a:srgbClr val="232153"/>
                </a:solidFill>
                <a:latin typeface="Trebuchet MS"/>
                <a:cs typeface="Trebuchet MS"/>
              </a:rPr>
              <a:t>Аныгылыы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09" dirty="0">
                <a:solidFill>
                  <a:srgbClr val="232153"/>
                </a:solidFill>
                <a:latin typeface="Trebuchet MS"/>
                <a:cs typeface="Trebuchet MS"/>
              </a:rPr>
              <a:t>аата</a:t>
            </a:r>
            <a:r>
              <a:rPr sz="3800" spc="-190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785" dirty="0">
                <a:solidFill>
                  <a:srgbClr val="232153"/>
                </a:solidFill>
                <a:latin typeface="Trebuchet MS"/>
                <a:cs typeface="Trebuchet MS"/>
              </a:rPr>
              <a:t>1935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65" dirty="0">
                <a:solidFill>
                  <a:srgbClr val="232153"/>
                </a:solidFill>
                <a:latin typeface="Trebuchet MS"/>
                <a:cs typeface="Trebuchet MS"/>
              </a:rPr>
              <a:t>сыллаахха</a:t>
            </a:r>
            <a:r>
              <a:rPr sz="3800" spc="-190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09" dirty="0">
                <a:solidFill>
                  <a:srgbClr val="232153"/>
                </a:solidFill>
                <a:latin typeface="Trebuchet MS"/>
                <a:cs typeface="Trebuchet MS"/>
              </a:rPr>
              <a:t>муора</a:t>
            </a:r>
            <a:r>
              <a:rPr sz="3800" spc="-409" dirty="0">
                <a:solidFill>
                  <a:srgbClr val="232153"/>
                </a:solidFill>
                <a:latin typeface="Microsoft Sans Serif"/>
                <a:cs typeface="Microsoft Sans Serif"/>
              </a:rPr>
              <a:t>ҕ</a:t>
            </a:r>
            <a:r>
              <a:rPr sz="3800" spc="-409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80" dirty="0">
                <a:solidFill>
                  <a:srgbClr val="232153"/>
                </a:solidFill>
                <a:latin typeface="Trebuchet MS"/>
                <a:cs typeface="Trebuchet MS"/>
              </a:rPr>
              <a:t>бэриллибитэ.</a:t>
            </a:r>
            <a:endParaRPr sz="3800">
              <a:latin typeface="Trebuchet MS"/>
              <a:cs typeface="Trebuchet MS"/>
            </a:endParaRPr>
          </a:p>
          <a:p>
            <a:pPr marL="274955" marR="185420" algn="ctr">
              <a:lnSpc>
                <a:spcPct val="100299"/>
              </a:lnSpc>
            </a:pPr>
            <a:r>
              <a:rPr sz="3800" spc="-950" dirty="0">
                <a:solidFill>
                  <a:srgbClr val="232153"/>
                </a:solidFill>
                <a:latin typeface="Trebuchet MS"/>
                <a:cs typeface="Trebuchet MS"/>
              </a:rPr>
              <a:t>Л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325" dirty="0">
                <a:solidFill>
                  <a:srgbClr val="232153"/>
                </a:solidFill>
                <a:latin typeface="Trebuchet MS"/>
                <a:cs typeface="Trebuchet MS"/>
              </a:rPr>
              <a:t>п</a:t>
            </a:r>
            <a:r>
              <a:rPr sz="3800" spc="-285" dirty="0">
                <a:solidFill>
                  <a:srgbClr val="232153"/>
                </a:solidFill>
                <a:latin typeface="Trebuchet MS"/>
                <a:cs typeface="Trebuchet MS"/>
              </a:rPr>
              <a:t>т</a:t>
            </a:r>
            <a:r>
              <a:rPr sz="3800" spc="-665" dirty="0">
                <a:solidFill>
                  <a:srgbClr val="232153"/>
                </a:solidFill>
                <a:latin typeface="Trebuchet MS"/>
                <a:cs typeface="Trebuchet MS"/>
              </a:rPr>
              <a:t>е</a:t>
            </a:r>
            <a:r>
              <a:rPr sz="3800" spc="-475" dirty="0">
                <a:solidFill>
                  <a:srgbClr val="232153"/>
                </a:solidFill>
                <a:latin typeface="Trebuchet MS"/>
                <a:cs typeface="Trebuchet MS"/>
              </a:rPr>
              <a:t>в</a:t>
            </a:r>
            <a:r>
              <a:rPr sz="3800" spc="-285" dirty="0">
                <a:solidFill>
                  <a:srgbClr val="232153"/>
                </a:solidFill>
                <a:latin typeface="Trebuchet MS"/>
                <a:cs typeface="Trebuchet MS"/>
              </a:rPr>
              <a:t>т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685" dirty="0">
                <a:solidFill>
                  <a:srgbClr val="232153"/>
                </a:solidFill>
                <a:latin typeface="Trebuchet MS"/>
                <a:cs typeface="Trebuchet MS"/>
              </a:rPr>
              <a:t>р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570" dirty="0">
                <a:solidFill>
                  <a:srgbClr val="232153"/>
                </a:solidFill>
                <a:latin typeface="Trebuchet MS"/>
                <a:cs typeface="Trebuchet MS"/>
              </a:rPr>
              <a:t>р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459" dirty="0">
                <a:solidFill>
                  <a:srgbClr val="232153"/>
                </a:solidFill>
                <a:latin typeface="Trebuchet MS"/>
                <a:cs typeface="Trebuchet MS"/>
              </a:rPr>
              <a:t>с</a:t>
            </a:r>
            <a:r>
              <a:rPr sz="3800" spc="-325" dirty="0">
                <a:solidFill>
                  <a:srgbClr val="232153"/>
                </a:solidFill>
                <a:latin typeface="Trebuchet MS"/>
                <a:cs typeface="Trebuchet MS"/>
              </a:rPr>
              <a:t>п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аа</a:t>
            </a:r>
            <a:r>
              <a:rPr sz="3800" spc="-315" dirty="0">
                <a:solidFill>
                  <a:srgbClr val="232153"/>
                </a:solidFill>
                <a:latin typeface="Trebuchet MS"/>
                <a:cs typeface="Trebuchet MS"/>
              </a:rPr>
              <a:t>нн</a:t>
            </a:r>
            <a:r>
              <a:rPr sz="3800" spc="-440" dirty="0">
                <a:solidFill>
                  <a:srgbClr val="232153"/>
                </a:solidFill>
                <a:latin typeface="Trebuchet MS"/>
                <a:cs typeface="Trebuchet MS"/>
              </a:rPr>
              <a:t>ь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535" dirty="0">
                <a:solidFill>
                  <a:srgbClr val="232153"/>
                </a:solidFill>
                <a:latin typeface="Trebuchet MS"/>
                <a:cs typeface="Trebuchet MS"/>
              </a:rPr>
              <a:t>л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570" dirty="0">
                <a:solidFill>
                  <a:srgbClr val="232153"/>
                </a:solidFill>
                <a:latin typeface="Trebuchet MS"/>
                <a:cs typeface="Trebuchet MS"/>
              </a:rPr>
              <a:t>р</a:t>
            </a:r>
            <a:r>
              <a:rPr sz="3800" spc="-530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325" dirty="0">
                <a:solidFill>
                  <a:srgbClr val="232153"/>
                </a:solidFill>
                <a:latin typeface="Trebuchet MS"/>
                <a:cs typeface="Trebuchet MS"/>
              </a:rPr>
              <a:t>п</a:t>
            </a:r>
            <a:r>
              <a:rPr sz="3800" spc="-310" dirty="0">
                <a:solidFill>
                  <a:srgbClr val="232153"/>
                </a:solidFill>
                <a:latin typeface="Trebuchet MS"/>
                <a:cs typeface="Trebuchet MS"/>
              </a:rPr>
              <a:t>о</a:t>
            </a:r>
            <a:r>
              <a:rPr sz="3800" spc="-535" dirty="0">
                <a:solidFill>
                  <a:srgbClr val="232153"/>
                </a:solidFill>
                <a:latin typeface="Trebuchet MS"/>
                <a:cs typeface="Trebuchet MS"/>
              </a:rPr>
              <a:t>л</a:t>
            </a:r>
            <a:r>
              <a:rPr sz="3800" spc="-525" dirty="0">
                <a:solidFill>
                  <a:srgbClr val="232153"/>
                </a:solidFill>
                <a:latin typeface="Trebuchet MS"/>
                <a:cs typeface="Trebuchet MS"/>
              </a:rPr>
              <a:t>я</a:t>
            </a:r>
            <a:r>
              <a:rPr sz="3800" spc="-570" dirty="0">
                <a:solidFill>
                  <a:srgbClr val="232153"/>
                </a:solidFill>
                <a:latin typeface="Trebuchet MS"/>
                <a:cs typeface="Trebuchet MS"/>
              </a:rPr>
              <a:t>р</a:t>
            </a:r>
            <a:r>
              <a:rPr sz="3800" spc="-315" dirty="0">
                <a:solidFill>
                  <a:srgbClr val="232153"/>
                </a:solidFill>
                <a:latin typeface="Trebuchet MS"/>
                <a:cs typeface="Trebuchet MS"/>
              </a:rPr>
              <a:t>н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540" dirty="0">
                <a:solidFill>
                  <a:srgbClr val="232153"/>
                </a:solidFill>
                <a:latin typeface="Trebuchet MS"/>
                <a:cs typeface="Trebuchet MS"/>
              </a:rPr>
              <a:t>й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625" dirty="0">
                <a:solidFill>
                  <a:srgbClr val="232153"/>
                </a:solidFill>
                <a:latin typeface="Trebuchet MS"/>
                <a:cs typeface="Trebuchet MS"/>
              </a:rPr>
              <a:t>ч</a:t>
            </a:r>
            <a:r>
              <a:rPr sz="3800" spc="-425" dirty="0">
                <a:solidFill>
                  <a:srgbClr val="232153"/>
                </a:solidFill>
                <a:latin typeface="Trebuchet MS"/>
                <a:cs typeface="Trebuchet MS"/>
              </a:rPr>
              <a:t>и</a:t>
            </a:r>
            <a:r>
              <a:rPr sz="3800" spc="-315" dirty="0">
                <a:solidFill>
                  <a:srgbClr val="232153"/>
                </a:solidFill>
                <a:latin typeface="Trebuchet MS"/>
                <a:cs typeface="Trebuchet MS"/>
              </a:rPr>
              <a:t>н</a:t>
            </a:r>
            <a:r>
              <a:rPr sz="3800" spc="-625" dirty="0">
                <a:solidFill>
                  <a:srgbClr val="232153"/>
                </a:solidFill>
                <a:latin typeface="Trebuchet MS"/>
                <a:cs typeface="Trebuchet MS"/>
              </a:rPr>
              <a:t>ч</a:t>
            </a:r>
            <a:r>
              <a:rPr sz="3800" spc="-425" dirty="0">
                <a:solidFill>
                  <a:srgbClr val="232153"/>
                </a:solidFill>
                <a:latin typeface="Trebuchet MS"/>
                <a:cs typeface="Trebuchet MS"/>
              </a:rPr>
              <a:t>ийии</a:t>
            </a:r>
            <a:r>
              <a:rPr sz="3800" spc="-315" dirty="0">
                <a:solidFill>
                  <a:srgbClr val="232153"/>
                </a:solidFill>
                <a:latin typeface="Trebuchet MS"/>
                <a:cs typeface="Trebuchet MS"/>
              </a:rPr>
              <a:t>н</a:t>
            </a:r>
            <a:r>
              <a:rPr sz="3800" spc="-409" dirty="0">
                <a:solidFill>
                  <a:srgbClr val="232153"/>
                </a:solidFill>
                <a:latin typeface="Trebuchet MS"/>
                <a:cs typeface="Trebuchet MS"/>
              </a:rPr>
              <a:t>э</a:t>
            </a:r>
            <a:r>
              <a:rPr sz="3800" spc="-300" dirty="0">
                <a:solidFill>
                  <a:srgbClr val="232153"/>
                </a:solidFill>
                <a:latin typeface="Trebuchet MS"/>
                <a:cs typeface="Trebuchet MS"/>
              </a:rPr>
              <a:t>н  </a:t>
            </a:r>
            <a:r>
              <a:rPr sz="3800" spc="-315" dirty="0">
                <a:solidFill>
                  <a:srgbClr val="232153"/>
                </a:solidFill>
                <a:latin typeface="Trebuchet MS"/>
                <a:cs typeface="Trebuchet MS"/>
              </a:rPr>
              <a:t>д</a:t>
            </a:r>
            <a:r>
              <a:rPr sz="3800" spc="-440" dirty="0">
                <a:solidFill>
                  <a:srgbClr val="232153"/>
                </a:solidFill>
                <a:latin typeface="Trebuchet MS"/>
                <a:cs typeface="Trebuchet MS"/>
              </a:rPr>
              <a:t>ь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570" dirty="0">
                <a:solidFill>
                  <a:srgbClr val="232153"/>
                </a:solidFill>
                <a:latin typeface="Trebuchet MS"/>
                <a:cs typeface="Trebuchet MS"/>
              </a:rPr>
              <a:t>р</a:t>
            </a:r>
            <a:r>
              <a:rPr sz="3800" spc="-509" dirty="0">
                <a:solidFill>
                  <a:srgbClr val="232153"/>
                </a:solidFill>
                <a:latin typeface="Trebuchet MS"/>
                <a:cs typeface="Trebuchet MS"/>
              </a:rPr>
              <a:t>ы</a:t>
            </a:r>
            <a:r>
              <a:rPr sz="3800" spc="-295" dirty="0">
                <a:solidFill>
                  <a:srgbClr val="232153"/>
                </a:solidFill>
                <a:latin typeface="Trebuchet MS"/>
                <a:cs typeface="Trebuchet MS"/>
              </a:rPr>
              <a:t>к</a:t>
            </a:r>
            <a:r>
              <a:rPr sz="3800" spc="-285" dirty="0">
                <a:solidFill>
                  <a:srgbClr val="232153"/>
                </a:solidFill>
                <a:latin typeface="Trebuchet MS"/>
                <a:cs typeface="Trebuchet MS"/>
              </a:rPr>
              <a:t>т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315" dirty="0">
                <a:solidFill>
                  <a:srgbClr val="232153"/>
                </a:solidFill>
                <a:latin typeface="Trebuchet MS"/>
                <a:cs typeface="Trebuchet MS"/>
              </a:rPr>
              <a:t>н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685" dirty="0">
                <a:solidFill>
                  <a:srgbClr val="232153"/>
                </a:solidFill>
                <a:latin typeface="Trebuchet MS"/>
                <a:cs typeface="Trebuchet MS"/>
              </a:rPr>
              <a:t>р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425" dirty="0">
                <a:solidFill>
                  <a:srgbClr val="232153"/>
                </a:solidFill>
                <a:latin typeface="Trebuchet MS"/>
                <a:cs typeface="Trebuchet MS"/>
              </a:rPr>
              <a:t>й</a:t>
            </a:r>
            <a:r>
              <a:rPr sz="3800" spc="-635" dirty="0">
                <a:solidFill>
                  <a:srgbClr val="232153"/>
                </a:solidFill>
                <a:latin typeface="Trebuchet MS"/>
                <a:cs typeface="Trebuchet MS"/>
              </a:rPr>
              <a:t>м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385" dirty="0">
                <a:solidFill>
                  <a:srgbClr val="232153"/>
                </a:solidFill>
                <a:latin typeface="Trebuchet MS"/>
                <a:cs typeface="Trebuchet MS"/>
              </a:rPr>
              <a:t>х</a:t>
            </a:r>
            <a:r>
              <a:rPr sz="3800" spc="-285" dirty="0">
                <a:solidFill>
                  <a:srgbClr val="232153"/>
                </a:solidFill>
                <a:latin typeface="Trebuchet MS"/>
                <a:cs typeface="Trebuchet MS"/>
              </a:rPr>
              <a:t>т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570" dirty="0">
                <a:solidFill>
                  <a:srgbClr val="232153"/>
                </a:solidFill>
                <a:latin typeface="Trebuchet MS"/>
                <a:cs typeface="Trebuchet MS"/>
              </a:rPr>
              <a:t>р</a:t>
            </a:r>
            <a:r>
              <a:rPr sz="3800" spc="-415" dirty="0">
                <a:solidFill>
                  <a:srgbClr val="232153"/>
                </a:solidFill>
                <a:latin typeface="Trebuchet MS"/>
                <a:cs typeface="Trebuchet MS"/>
              </a:rPr>
              <a:t>а</a:t>
            </a:r>
            <a:r>
              <a:rPr sz="3800" spc="-555" dirty="0">
                <a:solidFill>
                  <a:srgbClr val="232153"/>
                </a:solidFill>
                <a:latin typeface="Trebuchet MS"/>
                <a:cs typeface="Trebuchet MS"/>
              </a:rPr>
              <a:t>.</a:t>
            </a:r>
            <a:endParaRPr sz="3800">
              <a:latin typeface="Trebuchet MS"/>
              <a:cs typeface="Trebuchet MS"/>
            </a:endParaRPr>
          </a:p>
          <a:p>
            <a:pPr marL="12065" marR="38100" indent="-635" algn="ctr">
              <a:lnSpc>
                <a:spcPct val="100299"/>
              </a:lnSpc>
              <a:spcBef>
                <a:spcPts val="310"/>
              </a:spcBef>
            </a:pPr>
            <a:r>
              <a:rPr sz="3800" spc="-670" dirty="0">
                <a:solidFill>
                  <a:srgbClr val="232153"/>
                </a:solidFill>
                <a:latin typeface="Trebuchet MS"/>
                <a:cs typeface="Trebuchet MS"/>
              </a:rPr>
              <a:t>The</a:t>
            </a:r>
            <a:r>
              <a:rPr sz="3800" spc="-66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540" dirty="0">
                <a:solidFill>
                  <a:srgbClr val="232153"/>
                </a:solidFill>
                <a:latin typeface="Trebuchet MS"/>
                <a:cs typeface="Trebuchet MS"/>
              </a:rPr>
              <a:t>modern</a:t>
            </a:r>
            <a:r>
              <a:rPr sz="3800" spc="-53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765" dirty="0">
                <a:solidFill>
                  <a:srgbClr val="232153"/>
                </a:solidFill>
                <a:latin typeface="Trebuchet MS"/>
                <a:cs typeface="Trebuchet MS"/>
              </a:rPr>
              <a:t>name</a:t>
            </a:r>
            <a:r>
              <a:rPr sz="3800" spc="-760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40" dirty="0">
                <a:solidFill>
                  <a:srgbClr val="232153"/>
                </a:solidFill>
                <a:latin typeface="Trebuchet MS"/>
                <a:cs typeface="Trebuchet MS"/>
              </a:rPr>
              <a:t>was </a:t>
            </a:r>
            <a:r>
              <a:rPr sz="3800" spc="-480" dirty="0">
                <a:solidFill>
                  <a:srgbClr val="232153"/>
                </a:solidFill>
                <a:latin typeface="Trebuchet MS"/>
                <a:cs typeface="Trebuchet MS"/>
              </a:rPr>
              <a:t>given</a:t>
            </a:r>
            <a:r>
              <a:rPr sz="3800" spc="-47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280" dirty="0">
                <a:solidFill>
                  <a:srgbClr val="232153"/>
                </a:solidFill>
                <a:latin typeface="Trebuchet MS"/>
                <a:cs typeface="Trebuchet MS"/>
              </a:rPr>
              <a:t>to </a:t>
            </a:r>
            <a:r>
              <a:rPr sz="3800" spc="-455" dirty="0">
                <a:solidFill>
                  <a:srgbClr val="232153"/>
                </a:solidFill>
                <a:latin typeface="Trebuchet MS"/>
                <a:cs typeface="Trebuchet MS"/>
              </a:rPr>
              <a:t>the</a:t>
            </a:r>
            <a:r>
              <a:rPr sz="3800" spc="229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80" dirty="0">
                <a:solidFill>
                  <a:srgbClr val="232153"/>
                </a:solidFill>
                <a:latin typeface="Trebuchet MS"/>
                <a:cs typeface="Trebuchet MS"/>
              </a:rPr>
              <a:t>sea</a:t>
            </a:r>
            <a:r>
              <a:rPr sz="3800" spc="18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434" dirty="0">
                <a:solidFill>
                  <a:srgbClr val="232153"/>
                </a:solidFill>
                <a:latin typeface="Trebuchet MS"/>
                <a:cs typeface="Trebuchet MS"/>
              </a:rPr>
              <a:t>in </a:t>
            </a:r>
            <a:r>
              <a:rPr sz="3800" spc="-715" dirty="0">
                <a:solidFill>
                  <a:srgbClr val="232153"/>
                </a:solidFill>
                <a:latin typeface="Trebuchet MS"/>
                <a:cs typeface="Trebuchet MS"/>
              </a:rPr>
              <a:t>1935.</a:t>
            </a:r>
            <a:r>
              <a:rPr sz="3800" spc="-28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509" dirty="0">
                <a:solidFill>
                  <a:srgbClr val="232153"/>
                </a:solidFill>
                <a:latin typeface="Trebuchet MS"/>
                <a:cs typeface="Trebuchet MS"/>
              </a:rPr>
              <a:t>Laptev</a:t>
            </a:r>
            <a:r>
              <a:rPr sz="3800" spc="12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235" dirty="0">
                <a:solidFill>
                  <a:srgbClr val="232153"/>
                </a:solidFill>
                <a:latin typeface="Trebuchet MS"/>
                <a:cs typeface="Trebuchet MS"/>
              </a:rPr>
              <a:t>is </a:t>
            </a:r>
            <a:r>
              <a:rPr sz="3800" spc="-229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120" dirty="0">
                <a:solidFill>
                  <a:srgbClr val="232153"/>
                </a:solidFill>
                <a:latin typeface="Trebuchet MS"/>
                <a:cs typeface="Trebuchet MS"/>
              </a:rPr>
              <a:t>t</a:t>
            </a:r>
            <a:r>
              <a:rPr sz="3800" spc="-345" dirty="0">
                <a:solidFill>
                  <a:srgbClr val="232153"/>
                </a:solidFill>
                <a:latin typeface="Trebuchet MS"/>
                <a:cs typeface="Trebuchet MS"/>
              </a:rPr>
              <a:t>h</a:t>
            </a:r>
            <a:r>
              <a:rPr sz="3800" spc="-890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60" dirty="0">
                <a:solidFill>
                  <a:srgbClr val="232153"/>
                </a:solidFill>
                <a:latin typeface="Trebuchet MS"/>
                <a:cs typeface="Trebuchet MS"/>
              </a:rPr>
              <a:t>s</a:t>
            </a:r>
            <a:r>
              <a:rPr sz="3800" spc="-409" dirty="0">
                <a:solidFill>
                  <a:srgbClr val="232153"/>
                </a:solidFill>
                <a:latin typeface="Trebuchet MS"/>
                <a:cs typeface="Trebuchet MS"/>
              </a:rPr>
              <a:t>u</a:t>
            </a:r>
            <a:r>
              <a:rPr sz="3800" spc="60" dirty="0">
                <a:solidFill>
                  <a:srgbClr val="232153"/>
                </a:solidFill>
                <a:latin typeface="Trebuchet MS"/>
                <a:cs typeface="Trebuchet MS"/>
              </a:rPr>
              <a:t>r</a:t>
            </a:r>
            <a:r>
              <a:rPr sz="3800" spc="-455" dirty="0">
                <a:solidFill>
                  <a:srgbClr val="232153"/>
                </a:solidFill>
                <a:latin typeface="Trebuchet MS"/>
                <a:cs typeface="Trebuchet MS"/>
              </a:rPr>
              <a:t>n</a:t>
            </a:r>
            <a:r>
              <a:rPr sz="3800" spc="-480" dirty="0">
                <a:solidFill>
                  <a:srgbClr val="232153"/>
                </a:solidFill>
                <a:latin typeface="Trebuchet MS"/>
                <a:cs typeface="Trebuchet MS"/>
              </a:rPr>
              <a:t>a</a:t>
            </a:r>
            <a:r>
              <a:rPr sz="3800" spc="-1235" dirty="0">
                <a:solidFill>
                  <a:srgbClr val="232153"/>
                </a:solidFill>
                <a:latin typeface="Trebuchet MS"/>
                <a:cs typeface="Trebuchet MS"/>
              </a:rPr>
              <a:t>m</a:t>
            </a:r>
            <a:r>
              <a:rPr sz="3800" spc="-890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320" dirty="0">
                <a:solidFill>
                  <a:srgbClr val="232153"/>
                </a:solidFill>
                <a:latin typeface="Trebuchet MS"/>
                <a:cs typeface="Trebuchet MS"/>
              </a:rPr>
              <a:t>o</a:t>
            </a:r>
            <a:r>
              <a:rPr sz="3800" spc="-290" dirty="0">
                <a:solidFill>
                  <a:srgbClr val="232153"/>
                </a:solidFill>
                <a:latin typeface="Trebuchet MS"/>
                <a:cs typeface="Trebuchet MS"/>
              </a:rPr>
              <a:t>f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120" dirty="0">
                <a:solidFill>
                  <a:srgbClr val="232153"/>
                </a:solidFill>
                <a:latin typeface="Trebuchet MS"/>
                <a:cs typeface="Trebuchet MS"/>
              </a:rPr>
              <a:t>t</a:t>
            </a:r>
            <a:r>
              <a:rPr sz="3800" spc="-345" dirty="0">
                <a:solidFill>
                  <a:srgbClr val="232153"/>
                </a:solidFill>
                <a:latin typeface="Trebuchet MS"/>
                <a:cs typeface="Trebuchet MS"/>
              </a:rPr>
              <a:t>h</a:t>
            </a:r>
            <a:r>
              <a:rPr sz="3800" spc="-890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625" dirty="0">
                <a:solidFill>
                  <a:srgbClr val="232153"/>
                </a:solidFill>
                <a:latin typeface="Trebuchet MS"/>
                <a:cs typeface="Trebuchet MS"/>
              </a:rPr>
              <a:t>b</a:t>
            </a:r>
            <a:r>
              <a:rPr sz="3800" spc="60" dirty="0">
                <a:solidFill>
                  <a:srgbClr val="232153"/>
                </a:solidFill>
                <a:latin typeface="Trebuchet MS"/>
                <a:cs typeface="Trebuchet MS"/>
              </a:rPr>
              <a:t>r</a:t>
            </a:r>
            <a:r>
              <a:rPr sz="3800" spc="-320" dirty="0">
                <a:solidFill>
                  <a:srgbClr val="232153"/>
                </a:solidFill>
                <a:latin typeface="Trebuchet MS"/>
                <a:cs typeface="Trebuchet MS"/>
              </a:rPr>
              <a:t>o</a:t>
            </a:r>
            <a:r>
              <a:rPr sz="3800" spc="-120" dirty="0">
                <a:solidFill>
                  <a:srgbClr val="232153"/>
                </a:solidFill>
                <a:latin typeface="Trebuchet MS"/>
                <a:cs typeface="Trebuchet MS"/>
              </a:rPr>
              <a:t>t</a:t>
            </a:r>
            <a:r>
              <a:rPr sz="3800" spc="-345" dirty="0">
                <a:solidFill>
                  <a:srgbClr val="232153"/>
                </a:solidFill>
                <a:latin typeface="Trebuchet MS"/>
                <a:cs typeface="Trebuchet MS"/>
              </a:rPr>
              <a:t>h</a:t>
            </a:r>
            <a:r>
              <a:rPr sz="3800" spc="-775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60" dirty="0">
                <a:solidFill>
                  <a:srgbClr val="232153"/>
                </a:solidFill>
                <a:latin typeface="Trebuchet MS"/>
                <a:cs typeface="Trebuchet MS"/>
              </a:rPr>
              <a:t>r</a:t>
            </a:r>
            <a:r>
              <a:rPr sz="3800" spc="-175" dirty="0">
                <a:solidFill>
                  <a:srgbClr val="232153"/>
                </a:solidFill>
                <a:latin typeface="Trebuchet MS"/>
                <a:cs typeface="Trebuchet MS"/>
              </a:rPr>
              <a:t>s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665" dirty="0">
                <a:solidFill>
                  <a:srgbClr val="232153"/>
                </a:solidFill>
                <a:latin typeface="Trebuchet MS"/>
                <a:cs typeface="Trebuchet MS"/>
              </a:rPr>
              <a:t>w</a:t>
            </a:r>
            <a:r>
              <a:rPr sz="3800" spc="-345" dirty="0">
                <a:solidFill>
                  <a:srgbClr val="232153"/>
                </a:solidFill>
                <a:latin typeface="Trebuchet MS"/>
                <a:cs typeface="Trebuchet MS"/>
              </a:rPr>
              <a:t>h</a:t>
            </a:r>
            <a:r>
              <a:rPr sz="3800" spc="-434" dirty="0">
                <a:solidFill>
                  <a:srgbClr val="232153"/>
                </a:solidFill>
                <a:latin typeface="Trebuchet MS"/>
                <a:cs typeface="Trebuchet MS"/>
              </a:rPr>
              <a:t>o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665" dirty="0">
                <a:solidFill>
                  <a:srgbClr val="232153"/>
                </a:solidFill>
                <a:latin typeface="Trebuchet MS"/>
                <a:cs typeface="Trebuchet MS"/>
              </a:rPr>
              <a:t>w</a:t>
            </a:r>
            <a:r>
              <a:rPr sz="3800" spc="-775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60" dirty="0">
                <a:solidFill>
                  <a:srgbClr val="232153"/>
                </a:solidFill>
                <a:latin typeface="Trebuchet MS"/>
                <a:cs typeface="Trebuchet MS"/>
              </a:rPr>
              <a:t>r</a:t>
            </a:r>
            <a:r>
              <a:rPr sz="3800" spc="-890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775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-455" dirty="0">
                <a:solidFill>
                  <a:srgbClr val="232153"/>
                </a:solidFill>
                <a:latin typeface="Trebuchet MS"/>
                <a:cs typeface="Trebuchet MS"/>
              </a:rPr>
              <a:t>n</a:t>
            </a:r>
            <a:r>
              <a:rPr sz="3800" spc="-375" dirty="0">
                <a:solidFill>
                  <a:srgbClr val="232153"/>
                </a:solidFill>
                <a:latin typeface="Trebuchet MS"/>
                <a:cs typeface="Trebuchet MS"/>
              </a:rPr>
              <a:t>g</a:t>
            </a:r>
            <a:r>
              <a:rPr sz="3800" spc="-480" dirty="0">
                <a:solidFill>
                  <a:srgbClr val="232153"/>
                </a:solidFill>
                <a:latin typeface="Trebuchet MS"/>
                <a:cs typeface="Trebuchet MS"/>
              </a:rPr>
              <a:t>a</a:t>
            </a:r>
            <a:r>
              <a:rPr sz="3800" spc="-375" dirty="0">
                <a:solidFill>
                  <a:srgbClr val="232153"/>
                </a:solidFill>
                <a:latin typeface="Trebuchet MS"/>
                <a:cs typeface="Trebuchet MS"/>
              </a:rPr>
              <a:t>g</a:t>
            </a:r>
            <a:r>
              <a:rPr sz="3800" spc="-775" dirty="0">
                <a:solidFill>
                  <a:srgbClr val="232153"/>
                </a:solidFill>
                <a:latin typeface="Trebuchet MS"/>
                <a:cs typeface="Trebuchet MS"/>
              </a:rPr>
              <a:t>e</a:t>
            </a:r>
            <a:r>
              <a:rPr sz="3800" spc="-515" dirty="0">
                <a:solidFill>
                  <a:srgbClr val="232153"/>
                </a:solidFill>
                <a:latin typeface="Trebuchet MS"/>
                <a:cs typeface="Trebuchet MS"/>
              </a:rPr>
              <a:t>d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295" dirty="0">
                <a:solidFill>
                  <a:srgbClr val="232153"/>
                </a:solidFill>
                <a:latin typeface="Trebuchet MS"/>
                <a:cs typeface="Trebuchet MS"/>
              </a:rPr>
              <a:t>i</a:t>
            </a:r>
            <a:r>
              <a:rPr sz="3800" spc="-570" dirty="0">
                <a:solidFill>
                  <a:srgbClr val="232153"/>
                </a:solidFill>
                <a:latin typeface="Trebuchet MS"/>
                <a:cs typeface="Trebuchet MS"/>
              </a:rPr>
              <a:t>n</a:t>
            </a:r>
            <a:r>
              <a:rPr sz="3800" spc="-195" dirty="0">
                <a:solidFill>
                  <a:srgbClr val="232153"/>
                </a:solidFill>
                <a:latin typeface="Trebuchet MS"/>
                <a:cs typeface="Trebuchet MS"/>
              </a:rPr>
              <a:t> </a:t>
            </a:r>
            <a:r>
              <a:rPr sz="3800" spc="-635" dirty="0">
                <a:solidFill>
                  <a:srgbClr val="232153"/>
                </a:solidFill>
                <a:latin typeface="Trebuchet MS"/>
                <a:cs typeface="Trebuchet MS"/>
              </a:rPr>
              <a:t>p</a:t>
            </a:r>
            <a:r>
              <a:rPr sz="3800" spc="-320" dirty="0">
                <a:solidFill>
                  <a:srgbClr val="232153"/>
                </a:solidFill>
                <a:latin typeface="Trebuchet MS"/>
                <a:cs typeface="Trebuchet MS"/>
              </a:rPr>
              <a:t>o</a:t>
            </a:r>
            <a:r>
              <a:rPr sz="3800" spc="130" dirty="0">
                <a:solidFill>
                  <a:srgbClr val="232153"/>
                </a:solidFill>
                <a:latin typeface="Trebuchet MS"/>
                <a:cs typeface="Trebuchet MS"/>
              </a:rPr>
              <a:t>l</a:t>
            </a:r>
            <a:r>
              <a:rPr sz="3800" spc="-480" dirty="0">
                <a:solidFill>
                  <a:srgbClr val="232153"/>
                </a:solidFill>
                <a:latin typeface="Trebuchet MS"/>
                <a:cs typeface="Trebuchet MS"/>
              </a:rPr>
              <a:t>a</a:t>
            </a:r>
            <a:r>
              <a:rPr sz="3800" spc="-45" dirty="0">
                <a:solidFill>
                  <a:srgbClr val="232153"/>
                </a:solidFill>
                <a:latin typeface="Trebuchet MS"/>
                <a:cs typeface="Trebuchet MS"/>
              </a:rPr>
              <a:t>r  </a:t>
            </a:r>
            <a:r>
              <a:rPr sz="3800" spc="-365" dirty="0">
                <a:solidFill>
                  <a:srgbClr val="232153"/>
                </a:solidFill>
                <a:latin typeface="Trebuchet MS"/>
                <a:cs typeface="Trebuchet MS"/>
              </a:rPr>
              <a:t>research.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5800" y="3467100"/>
            <a:ext cx="9611480" cy="1661993"/>
          </a:xfrm>
        </p:spPr>
        <p:txBody>
          <a:bodyPr/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 Михайлов Илья с родителями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«Мичээр» 2021 год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74650"/>
            <a:ext cx="16978313" cy="927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75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366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МОРЕ  ЛАПТЕВЫХ</vt:lpstr>
      <vt:lpstr>Мо́ре Ла́птевых</vt:lpstr>
      <vt:lpstr>Море Лаптевых отличается от всех  других российских морей тем, что  здесь нет ни одного острова с  постоянным населением, кроме  сотрудников полярных станций.</vt:lpstr>
      <vt:lpstr>Презентация PowerPoint</vt:lpstr>
      <vt:lpstr>Презентация PowerPoint</vt:lpstr>
      <vt:lpstr>Самая низкая температура,  зафиксированная в этом районе,  составила -50 °C, самая  высокая – 32,7 °C.</vt:lpstr>
      <vt:lpstr>Современное название было присвоено морю в 1935  году. Лаптевы – фамилия братьев, которые занимались  полярными исследованиями.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море лаптевых</dc:title>
  <dc:creator>Июлия</dc:creator>
  <cp:keywords>DAEx6GFmooQ,BAEx6A3oBe4</cp:keywords>
  <cp:lastModifiedBy>ПАРУС</cp:lastModifiedBy>
  <cp:revision>2</cp:revision>
  <dcterms:created xsi:type="dcterms:W3CDTF">2022-01-11T04:12:05Z</dcterms:created>
  <dcterms:modified xsi:type="dcterms:W3CDTF">2022-01-12T05:52:26Z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Canva</vt:lpwstr>
  </property>
  <property fmtid="{D5CDD505-2E9C-101B-9397-08002B2CF9AE}" pid="4" name="LastSaved">
    <vt:filetime>2022-01-11T00:00:00Z</vt:filetime>
  </property>
</Properties>
</file>