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63" r:id="rId5"/>
    <p:sldId id="256" r:id="rId6"/>
    <p:sldId id="270" r:id="rId7"/>
    <p:sldId id="271" r:id="rId8"/>
    <p:sldId id="272" r:id="rId9"/>
    <p:sldId id="273" r:id="rId10"/>
    <p:sldId id="29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0" r:id="rId25"/>
    <p:sldId id="287" r:id="rId26"/>
    <p:sldId id="292" r:id="rId27"/>
    <p:sldId id="293" r:id="rId28"/>
    <p:sldId id="297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ustest.ru/news/2023-10-03-vebinar-031023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uo1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24482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/>
              <a:t>Основные изменения </a:t>
            </a:r>
          </a:p>
          <a:p>
            <a:pPr algn="ctr">
              <a:buNone/>
            </a:pPr>
            <a:r>
              <a:rPr lang="ru-RU" sz="4000" b="1" dirty="0"/>
              <a:t>в Порядках проведения </a:t>
            </a:r>
          </a:p>
          <a:p>
            <a:pPr algn="ctr">
              <a:buNone/>
            </a:pPr>
            <a:r>
              <a:rPr lang="ru-RU" sz="4000" b="1" dirty="0" smtClean="0"/>
              <a:t>ГИА-9</a:t>
            </a:r>
            <a:endParaRPr lang="ru-RU" sz="4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9512" y="567088"/>
            <a:ext cx="9143999" cy="86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b="1" i="0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Автономное учреждение «Центр мониторинга и развития образования» муниципального образования города Чебоксары</a:t>
            </a:r>
            <a:endParaRPr lang="nl-NL" b="1" dirty="0"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949280"/>
            <a:ext cx="42484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1 декабря 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 (изложение)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317" t="26314" r="21065" b="8384"/>
          <a:stretch>
            <a:fillRect/>
          </a:stretch>
        </p:blipFill>
        <p:spPr bwMode="auto">
          <a:xfrm>
            <a:off x="323528" y="1340768"/>
            <a:ext cx="8280920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Итоговое собеседование по русскому языку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484" t="22930" r="12789" b="8553"/>
          <a:stretch>
            <a:fillRect/>
          </a:stretch>
        </p:blipFill>
        <p:spPr bwMode="auto">
          <a:xfrm>
            <a:off x="457200" y="1848780"/>
            <a:ext cx="8229600" cy="40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Итоговое собеседование по русскому языку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015" t="23886" r="17372" b="12102"/>
          <a:stretch>
            <a:fillRect/>
          </a:stretch>
        </p:blipFill>
        <p:spPr bwMode="auto">
          <a:xfrm>
            <a:off x="457200" y="1903722"/>
            <a:ext cx="8229600" cy="39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0634" t="20064" r="14185" b="7567"/>
          <a:stretch>
            <a:fillRect/>
          </a:stretch>
        </p:blipFill>
        <p:spPr bwMode="auto">
          <a:xfrm>
            <a:off x="611560" y="1412776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257" t="21019" r="12293" b="15287"/>
          <a:stretch>
            <a:fillRect/>
          </a:stretch>
        </p:blipFill>
        <p:spPr bwMode="auto">
          <a:xfrm>
            <a:off x="0" y="1268760"/>
            <a:ext cx="9036496" cy="44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273" t="20064" r="15282" b="11097"/>
          <a:stretch>
            <a:fillRect/>
          </a:stretch>
        </p:blipFill>
        <p:spPr bwMode="auto">
          <a:xfrm>
            <a:off x="457200" y="1124744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224" t="23248" r="13568" b="7325"/>
          <a:stretch>
            <a:fillRect/>
          </a:stretch>
        </p:blipFill>
        <p:spPr bwMode="auto">
          <a:xfrm>
            <a:off x="457200" y="1834421"/>
            <a:ext cx="8229600" cy="40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871" t="22495" r="10012" b="6748"/>
          <a:stretch>
            <a:fillRect/>
          </a:stretch>
        </p:blipFill>
        <p:spPr bwMode="auto">
          <a:xfrm>
            <a:off x="457200" y="1124744"/>
            <a:ext cx="8229600" cy="475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6376" y="52292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859" t="20041" r="8061" b="5275"/>
          <a:stretch>
            <a:fillRect/>
          </a:stretch>
        </p:blipFill>
        <p:spPr bwMode="auto">
          <a:xfrm>
            <a:off x="457200" y="1807262"/>
            <a:ext cx="8229600" cy="41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6376" y="5373216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984" t="26530" r="17383" b="9273"/>
          <a:stretch>
            <a:fillRect/>
          </a:stretch>
        </p:blipFill>
        <p:spPr bwMode="auto">
          <a:xfrm>
            <a:off x="323528" y="1484784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Порядки ГИА-11 и ГИА-9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 l="7020" t="20391" r="12757" b="8338"/>
          <a:stretch>
            <a:fillRect/>
          </a:stretch>
        </p:blipFill>
        <p:spPr bwMode="auto">
          <a:xfrm>
            <a:off x="457200" y="1340768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8738" t="20680" r="9663" b="8733"/>
          <a:stretch>
            <a:fillRect/>
          </a:stretch>
        </p:blipFill>
        <p:spPr bwMode="auto">
          <a:xfrm>
            <a:off x="457200" y="1340768"/>
            <a:ext cx="80752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100392" y="6093296"/>
            <a:ext cx="396000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700" t="20859" r="8569" b="7735"/>
          <a:stretch>
            <a:fillRect/>
          </a:stretch>
        </p:blipFill>
        <p:spPr bwMode="auto">
          <a:xfrm>
            <a:off x="457200" y="1484784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28384" y="5949280"/>
            <a:ext cx="540000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542" t="21415" r="10093" b="8468"/>
          <a:stretch>
            <a:fillRect/>
          </a:stretch>
        </p:blipFill>
        <p:spPr bwMode="auto">
          <a:xfrm>
            <a:off x="0" y="1484784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918" t="20949" r="8625" b="6724"/>
          <a:stretch>
            <a:fillRect/>
          </a:stretch>
        </p:blipFill>
        <p:spPr bwMode="auto">
          <a:xfrm>
            <a:off x="457200" y="1700808"/>
            <a:ext cx="82192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72400" y="5805264"/>
            <a:ext cx="576064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446" t="20041" r="9983" b="14110"/>
          <a:stretch>
            <a:fillRect/>
          </a:stretch>
        </p:blipFill>
        <p:spPr bwMode="auto">
          <a:xfrm>
            <a:off x="467544" y="1268760"/>
            <a:ext cx="82296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093" t="20245" r="8914" b="23073"/>
          <a:stretch>
            <a:fillRect/>
          </a:stretch>
        </p:blipFill>
        <p:spPr bwMode="auto">
          <a:xfrm>
            <a:off x="457200" y="1556793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результатов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179" t="20654" r="12196" b="10201"/>
          <a:stretch>
            <a:fillRect/>
          </a:stretch>
        </p:blipFill>
        <p:spPr bwMode="auto">
          <a:xfrm>
            <a:off x="457200" y="126876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результатов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135" t="20759" r="6911" b="5105"/>
          <a:stretch>
            <a:fillRect/>
          </a:stretch>
        </p:blipFill>
        <p:spPr bwMode="auto">
          <a:xfrm>
            <a:off x="457200" y="1340768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40352" y="558924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r>
              <a:rPr lang="ru-RU" sz="2000" dirty="0"/>
              <a:t>Ссылка на видеозапись </a:t>
            </a:r>
            <a:r>
              <a:rPr lang="ru-RU" sz="2000" dirty="0" err="1"/>
              <a:t>вебинара</a:t>
            </a:r>
            <a:r>
              <a:rPr lang="ru-RU" sz="2000" dirty="0"/>
              <a:t> ФЦТ «Обзор изменений в Порядках проведения государственной итоговой аттестации по образовательным программам среднего общего и основного общего образования»: </a:t>
            </a:r>
            <a:r>
              <a:rPr lang="en-US" sz="2000" dirty="0">
                <a:hlinkClick r:id="rId2"/>
              </a:rPr>
              <a:t>http://rustest.ru/news/2023-10-03-vebinar-031023/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Cambria" pitchFamily="18" charset="0"/>
              </a:rPr>
              <a:t>тел.</a:t>
            </a:r>
            <a:r>
              <a:rPr lang="en-US" b="1" i="1" dirty="0">
                <a:latin typeface="Perpetua" pitchFamily="18" charset="0"/>
              </a:rPr>
              <a:t> </a:t>
            </a:r>
            <a:r>
              <a:rPr lang="ru-RU" b="1" i="1" dirty="0">
                <a:latin typeface="Cambria" pitchFamily="18" charset="0"/>
              </a:rPr>
              <a:t>8352 51-58-07</a:t>
            </a:r>
            <a:br>
              <a:rPr lang="ru-RU" b="1" i="1" dirty="0">
                <a:latin typeface="Cambria" pitchFamily="18" charset="0"/>
              </a:rPr>
            </a:br>
            <a:r>
              <a:rPr lang="en-US" b="1" i="1" dirty="0">
                <a:latin typeface="Perpetua" pitchFamily="18" charset="0"/>
              </a:rPr>
              <a:t>  </a:t>
            </a:r>
            <a:r>
              <a:rPr lang="ru-RU" b="1" dirty="0">
                <a:latin typeface="Cambria" pitchFamily="18" charset="0"/>
              </a:rPr>
              <a:t>е</a:t>
            </a:r>
            <a:r>
              <a:rPr lang="en-US" b="1" dirty="0">
                <a:latin typeface="Perpetua" pitchFamily="18" charset="0"/>
              </a:rPr>
              <a:t>-mail: </a:t>
            </a:r>
            <a:r>
              <a:rPr lang="en-US" b="1" dirty="0">
                <a:latin typeface="Perpetua" pitchFamily="18" charset="0"/>
                <a:hlinkClick r:id="rId2"/>
              </a:rPr>
              <a:t>guo17@yandex.ru</a:t>
            </a:r>
            <a:r>
              <a:rPr lang="en-US" b="1" dirty="0">
                <a:latin typeface="Perpetua" pitchFamily="18" charset="0"/>
              </a:rPr>
              <a:t> </a:t>
            </a:r>
            <a:r>
              <a:rPr lang="ru-RU" b="1" dirty="0">
                <a:latin typeface="Perpetua" pitchFamily="18" charset="0"/>
              </a:rPr>
              <a:t>,</a:t>
            </a:r>
            <a:br>
              <a:rPr lang="ru-RU" b="1" dirty="0">
                <a:latin typeface="Perpetua" pitchFamily="18" charset="0"/>
              </a:rPr>
            </a:br>
            <a:r>
              <a:rPr lang="ru-RU" sz="2400" b="1" dirty="0">
                <a:latin typeface="Perpetua" pitchFamily="18" charset="0"/>
              </a:rPr>
              <a:t/>
            </a:r>
            <a:br>
              <a:rPr lang="ru-RU" sz="2400" b="1" dirty="0">
                <a:latin typeface="Perpetu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проведения ГИА </a:t>
            </a:r>
            <a:br>
              <a:rPr lang="ru-RU" dirty="0"/>
            </a:br>
            <a:r>
              <a:rPr lang="ru-RU" dirty="0"/>
              <a:t>и участники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870" t="20210" r="7186" b="4987"/>
          <a:stretch>
            <a:fillRect/>
          </a:stretch>
        </p:blipFill>
        <p:spPr bwMode="auto">
          <a:xfrm>
            <a:off x="457200" y="1848647"/>
            <a:ext cx="8229600" cy="4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028384" y="5229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проведения ГИА </a:t>
            </a:r>
            <a:br>
              <a:rPr lang="ru-RU" dirty="0"/>
            </a:br>
            <a:r>
              <a:rPr lang="ru-RU" dirty="0"/>
              <a:t>и участники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914" t="25337" r="4655" b="15191"/>
          <a:stretch>
            <a:fillRect/>
          </a:stretch>
        </p:blipFill>
        <p:spPr bwMode="auto">
          <a:xfrm>
            <a:off x="457200" y="2060848"/>
            <a:ext cx="8147248" cy="37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6376" y="52292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</a:t>
            </a:r>
            <a:br>
              <a:rPr lang="ru-RU" dirty="0"/>
            </a:br>
            <a:r>
              <a:rPr lang="ru-RU" dirty="0"/>
              <a:t> проведения ГИА и участники ГИА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6013" y="260648"/>
            <a:ext cx="7704459" cy="8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8223" t="20155" r="8358" b="9500"/>
          <a:stretch>
            <a:fillRect/>
          </a:stretch>
        </p:blipFill>
        <p:spPr bwMode="auto">
          <a:xfrm>
            <a:off x="179512" y="1700807"/>
            <a:ext cx="8784976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28384" y="566124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</a:t>
            </a:r>
            <a:br>
              <a:rPr lang="ru-RU" dirty="0"/>
            </a:br>
            <a:r>
              <a:rPr lang="ru-RU" dirty="0"/>
              <a:t>проведения ГИА и участники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942" t="20930" r="12925" b="14987"/>
          <a:stretch>
            <a:fillRect/>
          </a:stretch>
        </p:blipFill>
        <p:spPr bwMode="auto">
          <a:xfrm>
            <a:off x="457200" y="2012197"/>
            <a:ext cx="8229600" cy="37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942" t="20155" r="13908" b="9785"/>
          <a:stretch>
            <a:fillRect/>
          </a:stretch>
        </p:blipFill>
        <p:spPr bwMode="auto">
          <a:xfrm>
            <a:off x="457200" y="1814424"/>
            <a:ext cx="8229600" cy="40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</a:t>
            </a:r>
            <a:br>
              <a:rPr lang="ru-RU" dirty="0"/>
            </a:br>
            <a:r>
              <a:rPr lang="ru-RU" dirty="0"/>
              <a:t>проведения ГИА и участники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</a:t>
            </a:r>
            <a:br>
              <a:rPr lang="ru-RU" dirty="0"/>
            </a:br>
            <a:r>
              <a:rPr lang="ru-RU" dirty="0"/>
              <a:t>проведения ГИА и участники ГИА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9023" t="21339" r="13009" b="7886"/>
          <a:stretch>
            <a:fillRect/>
          </a:stretch>
        </p:blipFill>
        <p:spPr bwMode="auto">
          <a:xfrm>
            <a:off x="457200" y="1762139"/>
            <a:ext cx="8229600" cy="420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 (изложение)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558" t="20064" r="12168" b="6665"/>
          <a:stretch>
            <a:fillRect/>
          </a:stretch>
        </p:blipFill>
        <p:spPr bwMode="auto">
          <a:xfrm>
            <a:off x="457200" y="1268760"/>
            <a:ext cx="8229600" cy="476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129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Порядки ГИА-11 и ГИА-9</vt:lpstr>
      <vt:lpstr>Формы проведения ГИА  и участники ГИА</vt:lpstr>
      <vt:lpstr>Формы проведения ГИА  и участники ГИА</vt:lpstr>
      <vt:lpstr>Формы  проведения ГИА и участники ГИА</vt:lpstr>
      <vt:lpstr>Формы  проведения ГИА и участники ГИА</vt:lpstr>
      <vt:lpstr>Формы  проведения ГИА и участники ГИА</vt:lpstr>
      <vt:lpstr>Формы проведения ГИА и участники ГИА</vt:lpstr>
      <vt:lpstr>Итоговое сочинение (изложение)</vt:lpstr>
      <vt:lpstr>Итоговое сочинение (изложение)</vt:lpstr>
      <vt:lpstr>Итоговое собеседование по русскому языку</vt:lpstr>
      <vt:lpstr>Итоговое собеседование по русскому языку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Оценка результатов ГИА</vt:lpstr>
      <vt:lpstr>Оценка результатов ГИА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ArzamastsevaG</dc:creator>
  <cp:lastModifiedBy>Матюшин Петр Николаевич</cp:lastModifiedBy>
  <cp:revision>121</cp:revision>
  <dcterms:created xsi:type="dcterms:W3CDTF">2023-11-24T09:08:06Z</dcterms:created>
  <dcterms:modified xsi:type="dcterms:W3CDTF">2023-12-28T05:05:55Z</dcterms:modified>
</cp:coreProperties>
</file>