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</p:sldMasterIdLst>
  <p:sldIdLst>
    <p:sldId id="256" r:id="rId2"/>
    <p:sldId id="274" r:id="rId3"/>
    <p:sldId id="258" r:id="rId4"/>
    <p:sldId id="257" r:id="rId5"/>
    <p:sldId id="261" r:id="rId6"/>
    <p:sldId id="280" r:id="rId7"/>
    <p:sldId id="260" r:id="rId8"/>
    <p:sldId id="262" r:id="rId9"/>
    <p:sldId id="263" r:id="rId10"/>
    <p:sldId id="266" r:id="rId11"/>
    <p:sldId id="268" r:id="rId12"/>
    <p:sldId id="278" r:id="rId13"/>
    <p:sldId id="269" r:id="rId14"/>
    <p:sldId id="271" r:id="rId15"/>
    <p:sldId id="272" r:id="rId16"/>
    <p:sldId id="279" r:id="rId17"/>
    <p:sldId id="28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>
        <p:scale>
          <a:sx n="71" d="100"/>
          <a:sy n="71" d="100"/>
        </p:scale>
        <p:origin x="-714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0DC2-FB05-4E4D-A82D-AA563A1E7889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92A-4039-4D29-8B64-C4B7E113D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0DC2-FB05-4E4D-A82D-AA563A1E7889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92A-4039-4D29-8B64-C4B7E113D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0DC2-FB05-4E4D-A82D-AA563A1E7889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92A-4039-4D29-8B64-C4B7E113D77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0DC2-FB05-4E4D-A82D-AA563A1E7889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92A-4039-4D29-8B64-C4B7E113D7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0DC2-FB05-4E4D-A82D-AA563A1E7889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92A-4039-4D29-8B64-C4B7E113D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0DC2-FB05-4E4D-A82D-AA563A1E7889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92A-4039-4D29-8B64-C4B7E113D7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0DC2-FB05-4E4D-A82D-AA563A1E7889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92A-4039-4D29-8B64-C4B7E113D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0DC2-FB05-4E4D-A82D-AA563A1E7889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92A-4039-4D29-8B64-C4B7E113D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0DC2-FB05-4E4D-A82D-AA563A1E7889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92A-4039-4D29-8B64-C4B7E113D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0DC2-FB05-4E4D-A82D-AA563A1E7889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92A-4039-4D29-8B64-C4B7E113D7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0DC2-FB05-4E4D-A82D-AA563A1E7889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292A-4039-4D29-8B64-C4B7E113D7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3140DC2-FB05-4E4D-A82D-AA563A1E7889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DEE292A-4039-4D29-8B64-C4B7E113D7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97530" y="600891"/>
            <a:ext cx="5442452" cy="759854"/>
          </a:xfrm>
        </p:spPr>
        <p:txBody>
          <a:bodyPr>
            <a:normAutofit/>
          </a:bodyPr>
          <a:lstStyle/>
          <a:p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МБОУ СОШ №27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35824" y="1157378"/>
            <a:ext cx="46746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 Новому году</a:t>
            </a:r>
          </a:p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готовы!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 descr="D:\Хранилище\Воспит работа\Праздники\Новый год\IMG_0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21" y="3626412"/>
            <a:ext cx="7535379" cy="32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Хранилище\Воспит работа\Театр\Новый год 16\IMG_3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2771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uzmo_ru_Neizvestnyj_-_Samaya_populyarnaya_fonovaya_muzyka_dlya_video_Youtube_be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1086" y="5242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6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Директор Жукова Л.М\Новый год в школе 18\Новый год\оформление школы\Новая папка\DSC_0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42" y="1"/>
            <a:ext cx="9671049" cy="692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3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66"/>
            <a:ext cx="12192000" cy="6975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04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78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" r="2714"/>
          <a:stretch/>
        </p:blipFill>
        <p:spPr>
          <a:xfrm>
            <a:off x="718456" y="0"/>
            <a:ext cx="10894423" cy="6912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160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9817"/>
            <a:ext cx="12192001" cy="718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15273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51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Хранилище\Воспит работа\Праздники\Новогодняя сказка декабрь 2017\3A1X29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9" y="152274"/>
            <a:ext cx="11826197" cy="65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000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179" y="1912490"/>
            <a:ext cx="815538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Наступающим </a:t>
            </a:r>
          </a:p>
          <a:p>
            <a:pPr algn="ctr"/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Новым Годом!</a:t>
            </a:r>
            <a:endParaRPr lang="ru-RU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507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335"/>
            <a:ext cx="12192000" cy="753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0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Директор Жукова Л.М\Новый год в школе 18\Новый год\оформление школы\Новая папка\DSC_0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2" y="509454"/>
            <a:ext cx="11665131" cy="574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2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7" t="1720" r="3824" b="4301"/>
          <a:stretch/>
        </p:blipFill>
        <p:spPr>
          <a:xfrm rot="5400000">
            <a:off x="-90592" y="822111"/>
            <a:ext cx="6858000" cy="5213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5701" y="1125141"/>
            <a:ext cx="6858000" cy="4607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76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t="9424" r="5160" b="9624"/>
          <a:stretch/>
        </p:blipFill>
        <p:spPr>
          <a:xfrm rot="5400000">
            <a:off x="24323" y="1386464"/>
            <a:ext cx="6939979" cy="4167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2527" y="-150434"/>
            <a:ext cx="4661185" cy="7116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78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Директор Жукова Л.М\Новый год в школе 18\Новый год\оформление школы\Новая папка\DSC_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66" y="0"/>
            <a:ext cx="457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Директор Жукова Л.М\Новый год в школе 18\Новый год\оформление школы\Новая папка\DSC_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926" y="0"/>
            <a:ext cx="457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82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t="215" r="300" b="72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2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5835" y="1143002"/>
            <a:ext cx="6858001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Z:\Директор Жукова Л.М\Новый год в школе 18\Новый год\оформление школы\Новая папка\DSC_0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44" y="2"/>
            <a:ext cx="4254092" cy="685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07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074"/>
            <a:ext cx="12192000" cy="7458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9674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163</TotalTime>
  <Words>15</Words>
  <Application>Microsoft Office PowerPoint</Application>
  <PresentationFormat>Произвольный</PresentationFormat>
  <Paragraphs>5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МБОУ СОШ №27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СОШ №27</dc:title>
  <dc:creator>Пользователь Windows</dc:creator>
  <cp:lastModifiedBy>user</cp:lastModifiedBy>
  <cp:revision>22</cp:revision>
  <dcterms:created xsi:type="dcterms:W3CDTF">2018-12-10T11:10:36Z</dcterms:created>
  <dcterms:modified xsi:type="dcterms:W3CDTF">2018-12-13T08:46:22Z</dcterms:modified>
</cp:coreProperties>
</file>