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5" r:id="rId7"/>
    <p:sldId id="264" r:id="rId8"/>
    <p:sldId id="266" r:id="rId9"/>
    <p:sldId id="262" r:id="rId10"/>
    <p:sldId id="258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74" autoAdjust="0"/>
  </p:normalViewPr>
  <p:slideViewPr>
    <p:cSldViewPr snapToGrid="0">
      <p:cViewPr varScale="1">
        <p:scale>
          <a:sx n="66" d="100"/>
          <a:sy n="66" d="100"/>
        </p:scale>
        <p:origin x="8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5C479-5790-44DB-BA82-3278F5E26F05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F0D2-0FEE-4B31-B888-8FF85EBF7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723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5C479-5790-44DB-BA82-3278F5E26F05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F0D2-0FEE-4B31-B888-8FF85EBF7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003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5C479-5790-44DB-BA82-3278F5E26F05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F0D2-0FEE-4B31-B888-8FF85EBF7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48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5C479-5790-44DB-BA82-3278F5E26F05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F0D2-0FEE-4B31-B888-8FF85EBF7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515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5C479-5790-44DB-BA82-3278F5E26F05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F0D2-0FEE-4B31-B888-8FF85EBF7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13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5C479-5790-44DB-BA82-3278F5E26F05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F0D2-0FEE-4B31-B888-8FF85EBF7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449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5C479-5790-44DB-BA82-3278F5E26F05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F0D2-0FEE-4B31-B888-8FF85EBF7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858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5C479-5790-44DB-BA82-3278F5E26F05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F0D2-0FEE-4B31-B888-8FF85EBF7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482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5C479-5790-44DB-BA82-3278F5E26F05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F0D2-0FEE-4B31-B888-8FF85EBF7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002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5C479-5790-44DB-BA82-3278F5E26F05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F0D2-0FEE-4B31-B888-8FF85EBF7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40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5C479-5790-44DB-BA82-3278F5E26F05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F0D2-0FEE-4B31-B888-8FF85EBF7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566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5C479-5790-44DB-BA82-3278F5E26F05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5F0D2-0FEE-4B31-B888-8FF85EBF7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35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412"/>
            <a:ext cx="12192000" cy="6919414"/>
          </a:xfrm>
          <a:prstGeom prst="rect">
            <a:avLst/>
          </a:prstGeom>
        </p:spPr>
      </p:pic>
      <p:pic>
        <p:nvPicPr>
          <p:cNvPr id="2" name="Офицеры - От героев былых времен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5029" y="5998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2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86"/>
    </mc:Choice>
    <mc:Fallback>
      <p:transition spd="slow" advTm="10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829" y="0"/>
            <a:ext cx="6662058" cy="56315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3" y="0"/>
            <a:ext cx="12132147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93" y="413969"/>
            <a:ext cx="224961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07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5"/>
    </mc:Choice>
    <mc:Fallback>
      <p:transition spd="slow" advTm="1200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19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5402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2"/>
    </mc:Choice>
    <mc:Fallback>
      <p:transition spd="slow" advTm="577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5559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1"/>
    </mc:Choice>
    <mc:Fallback>
      <p:transition spd="slow" advTm="879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72099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3"/>
    </mc:Choice>
    <mc:Fallback>
      <p:transition spd="slow" advTm="613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046514" y="2762478"/>
            <a:ext cx="9144000" cy="2387600"/>
          </a:xfrm>
        </p:spPr>
        <p:txBody>
          <a:bodyPr>
            <a:normAutofit/>
          </a:bodyPr>
          <a:lstStyle/>
          <a:p>
            <a:r>
              <a:rPr lang="ru-RU" sz="11000" b="1" dirty="0" smtClean="0"/>
              <a:t>9 «А» класс</a:t>
            </a:r>
            <a:endParaRPr lang="ru-RU" sz="11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1" y="413969"/>
            <a:ext cx="9681029" cy="20029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1"/>
            <a:ext cx="12193057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8964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81"/>
    </mc:Choice>
    <mc:Fallback>
      <p:transition spd="slow" advTm="1118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972" y="116114"/>
            <a:ext cx="5169221" cy="56823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-61687"/>
            <a:ext cx="12193057" cy="6858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12" y="228647"/>
            <a:ext cx="2249619" cy="224961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4412" y="3367314"/>
            <a:ext cx="4477873" cy="171268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Зайцев Василий Михайлович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Балашов Михаил Иванович</a:t>
            </a:r>
          </a:p>
          <a:p>
            <a:pPr algn="ctr"/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Бритвин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Александр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Малафеевич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Бритвин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Виктор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Малафеевич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6565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37"/>
    </mc:Choice>
    <mc:Fallback>
      <p:transition spd="slow" advTm="1193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486399" y="101601"/>
            <a:ext cx="4093030" cy="57476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865"/>
            <a:ext cx="12193057" cy="71882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161" y="274075"/>
            <a:ext cx="2249619" cy="224961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84628" y="3585029"/>
            <a:ext cx="4898571" cy="152400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Сидоров Михаил Ефимович</a:t>
            </a:r>
          </a:p>
          <a:p>
            <a:pPr algn="ctr"/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Сидорова Елизавета Григорьевна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642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08"/>
    </mc:Choice>
    <mc:Fallback>
      <p:transition spd="slow" advTm="1140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261" y="156076"/>
            <a:ext cx="4920343" cy="60919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47" y="156076"/>
            <a:ext cx="2249619" cy="22496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247" y="2917372"/>
            <a:ext cx="4064000" cy="194491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Сагайдак Михаил Петрович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Попович Борис Иванович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0864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13"/>
    </mc:Choice>
    <mc:Fallback>
      <p:transition spd="slow" advTm="1081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502" y="479594"/>
            <a:ext cx="4065360" cy="55444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05" y="413969"/>
            <a:ext cx="2249619" cy="22496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69236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542251" y="3541485"/>
            <a:ext cx="4064000" cy="148045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Корнеев Георгий Петрович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944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98"/>
    </mc:Choice>
    <mc:Fallback>
      <p:transition spd="slow" advTm="1149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628" y="348343"/>
            <a:ext cx="5152572" cy="55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3057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619" y="518933"/>
            <a:ext cx="2249619" cy="22496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5551" y="3040743"/>
            <a:ext cx="3701143" cy="196668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Исаев Афанасий Васильевич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0064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77"/>
    </mc:Choice>
    <mc:Fallback>
      <p:transition spd="slow" advTm="1287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685" y="130629"/>
            <a:ext cx="5805715" cy="61105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0"/>
            <a:ext cx="12193057" cy="69810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05" y="301218"/>
            <a:ext cx="2249619" cy="22496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5934" y="3599542"/>
            <a:ext cx="3766409" cy="133163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Репин Михаил Васильевич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762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85"/>
    </mc:Choice>
    <mc:Fallback>
      <p:transition spd="slow" advTm="1258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341256" y="217244"/>
            <a:ext cx="5036457" cy="5559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1687"/>
            <a:ext cx="12308115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13" y="301218"/>
            <a:ext cx="2249619" cy="224961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7029" y="3222170"/>
            <a:ext cx="4557485" cy="155302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Солонин Михаил Григорьевич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911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79"/>
    </mc:Choice>
    <mc:Fallback>
      <p:transition spd="slow" advTm="11779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41</Words>
  <Application>Microsoft Office PowerPoint</Application>
  <PresentationFormat>Широкоэкранный</PresentationFormat>
  <Paragraphs>14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9 «А» 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</cp:revision>
  <dcterms:created xsi:type="dcterms:W3CDTF">2020-05-03T17:29:33Z</dcterms:created>
  <dcterms:modified xsi:type="dcterms:W3CDTF">2020-05-03T19:38:33Z</dcterms:modified>
</cp:coreProperties>
</file>