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5" r:id="rId2"/>
    <p:sldId id="276" r:id="rId3"/>
    <p:sldId id="277" r:id="rId4"/>
    <p:sldId id="278" r:id="rId5"/>
    <p:sldId id="279" r:id="rId6"/>
    <p:sldId id="280" r:id="rId7"/>
    <p:sldId id="281" r:id="rId8"/>
    <p:sldId id="286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9DE2FF-7052-4889-97E0-5840A7426E1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35F23-90B5-4C04-92FC-828D067012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1520" cy="24356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Презентация к уроку ритмики </a:t>
            </a:r>
            <a:br>
              <a:rPr lang="ru-RU" sz="5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5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первом классе</a:t>
            </a:r>
            <a:endParaRPr lang="ru-RU" sz="5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8208912" cy="1984184"/>
          </a:xfrm>
        </p:spPr>
        <p:txBody>
          <a:bodyPr>
            <a:normAutofit fontScale="70000" lnSpcReduction="2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Шевченко Рауя 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Рашитовна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хореографии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квалификационной категории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 ДО «Шумиловская детская школа искусств»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Приозерского района Ленинградской области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 за вним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700808"/>
            <a:ext cx="5256584" cy="30963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Благодарю</a:t>
            </a:r>
            <a:br>
              <a:rPr lang="ru-RU" sz="6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за </a:t>
            </a:r>
            <a:br>
              <a:rPr lang="ru-RU" sz="6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внимание</a:t>
            </a:r>
            <a:endParaRPr lang="ru-RU" sz="66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124744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Список использованной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1. Барышникова Т. Азбука хореографии. М., 2000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Бекина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С.И., Ломова Т.П., Соковнина Е.Н. Музыка и движение. Упражнения, игры, пляски для детей 6-7 лет. Часть 1 и Часть 2. М., 1981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3. Буренина А.И. Ритмическая мозаика. СПб, 2000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Конорова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Е.В. Методическое пособие по ритмике в I и II классах музыкальной школы. Выпуск 1. Издательство «Музыка». М., 1972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Франио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Г. Роль ритмики в эстетическом воспитании детей. М., 1989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Чибрикова-Луговская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А.Е. Ритмика. М., Издательский дом «Дрофа», 1998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38278-mixta-ethnci-los-ni-os-bailando-m-sica-disco-Foto-de-arch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28384" cy="4051246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7" y="4880156"/>
            <a:ext cx="84969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</a:t>
            </a:r>
            <a:r>
              <a:rPr kumimoji="0" lang="ru-RU" sz="24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урока: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cs typeface="Times New Roman" pitchFamily="18" charset="0"/>
              </a:rPr>
              <a:t>Развитие музыкально-ритмических  и двигательно-танцевальных способностей учащихся через овладение основами музыкально-ритмической культуры.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4681009"/>
            <a:ext cx="82089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Цель урока: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улучшение координации движений и эмоциональной выразительности учащихся путем повторения и отработки пройденных движений.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Выявление уровня освоения программы.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8906452-Ilustraci-n-de-los-ni-os-practicar-Ballet-Foto-de-arch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632848" cy="41452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Задачи урока: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Образовательные: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закрепление знаний, умений и навыков, полученных на предыдущих уроках;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развитие осмысленного исполнения движений;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развитие познавательных интересов и творческого потенциала учащихся.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Развивающие: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развитие координации движений;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укрепление опорно-двигательного аппарата;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развитие выносливости и постановки дыхания;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психологическое раскрепощение учащихся.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Воспитательные: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формирование эстетического воспитания, умения вести себя в коллективе;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формирование чувства ответственности;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активизация творческих способностей;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умение творчески взаимодействовать на уроках с педагогом.</a:t>
            </a:r>
            <a:endParaRPr lang="ru-RU" sz="20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27584" y="4566611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Ритмика</a:t>
            </a:r>
            <a:r>
              <a:rPr lang="ru-RU" sz="2400" dirty="0" smtClean="0"/>
              <a:t> – это не жанр, не танец, не хореография, не театр и не балет.</a:t>
            </a:r>
          </a:p>
          <a:p>
            <a:r>
              <a:rPr lang="ru-RU" sz="2400" b="1" dirty="0" smtClean="0"/>
              <a:t>Ритмика</a:t>
            </a:r>
            <a:r>
              <a:rPr lang="ru-RU" sz="2400" dirty="0" smtClean="0"/>
              <a:t> –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учебная дисциплина, развивающая у детей чувство ритма.</a:t>
            </a:r>
            <a:endParaRPr lang="ru-RU" sz="2400" dirty="0"/>
          </a:p>
        </p:txBody>
      </p:sp>
      <p:pic>
        <p:nvPicPr>
          <p:cNvPr id="4" name="Рисунок 3" descr="0_8c0ee_47bd7cfa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836712"/>
            <a:ext cx="3312368" cy="3638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683568" y="3292687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Слово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«Координация»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означает «согласование».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Когда говорят о координации движений, имеют в виду согласованность в работе мышц разных групп, направленную на достижение определенного двигательного эффекта, контрольной цели. Любая поза, любое движение требует координации.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Координация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является именно тем качеством, которое можно развить только тренировками.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chelyabinsk_studiya_sovremennogo_tanca_one_dance_priglashaet_na_individualnye_zanyatiya_110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0"/>
            <a:ext cx="3888432" cy="34002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 музыки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15719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торжественный , величественный и т.д.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игривый, шутливый и т.д.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задумчивый, сдержанный и т.д.</a:t>
            </a:r>
          </a:p>
        </p:txBody>
      </p:sp>
      <p:pic>
        <p:nvPicPr>
          <p:cNvPr id="7" name="Рисунок 6" descr="88803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88840"/>
            <a:ext cx="3159224" cy="30855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8924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Ориентировка в пространстве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708920"/>
            <a:ext cx="20882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диагональ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шеренга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колонна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круг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два круга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полукруг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«улитка»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«змейка»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Рисунок 3" descr="450807a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754560"/>
            <a:ext cx="5103440" cy="5103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45224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/>
              <a:t>Музыкально-ритмические игры </a:t>
            </a:r>
            <a:r>
              <a:rPr lang="ru-RU" sz="2400" dirty="0" smtClean="0"/>
              <a:t>развивают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/>
              <a:t>чувства ритма и координации движений</a:t>
            </a:r>
            <a:r>
              <a:rPr lang="ru-RU" sz="2800" dirty="0" smtClean="0"/>
              <a:t>.</a:t>
            </a:r>
            <a:endParaRPr lang="ru-RU" sz="2800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rg1024_beach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1517225" cy="1512168"/>
          </a:xfrm>
          <a:prstGeom prst="rect">
            <a:avLst/>
          </a:prstGeom>
        </p:spPr>
      </p:pic>
      <p:pic>
        <p:nvPicPr>
          <p:cNvPr id="4" name="Рисунок 3" descr="TB1IrHvGFXXXXaRXpXXXXXXXXXX_!!0-item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08720"/>
            <a:ext cx="1944216" cy="1470815"/>
          </a:xfrm>
          <a:prstGeom prst="rect">
            <a:avLst/>
          </a:prstGeom>
        </p:spPr>
      </p:pic>
      <p:pic>
        <p:nvPicPr>
          <p:cNvPr id="5" name="Рисунок 4" descr="1-ШТ-Обучающие-Ударный-Музыкальный-Инструмент-для-Ребенка-Красочный-Песком-Молот-Погремушки-Дети-Деревянный-Шар-Игруш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196752"/>
            <a:ext cx="2232248" cy="1200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369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400" dirty="0" smtClean="0"/>
              <a:t>мяч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23488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бубен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4928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маракасы</a:t>
            </a:r>
            <a:endParaRPr lang="ru-RU" sz="2400" dirty="0"/>
          </a:p>
        </p:txBody>
      </p:sp>
      <p:pic>
        <p:nvPicPr>
          <p:cNvPr id="9" name="Рисунок 8" descr="f9e1dbd30114721f21541bd909cb13d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212976"/>
            <a:ext cx="2173248" cy="1629936"/>
          </a:xfrm>
          <a:prstGeom prst="rect">
            <a:avLst/>
          </a:prstGeom>
        </p:spPr>
      </p:pic>
      <p:pic>
        <p:nvPicPr>
          <p:cNvPr id="10" name="Рисунок 9" descr="0be1e00124b1dff8cbdd2a3d4ed3b5a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996952"/>
            <a:ext cx="1944216" cy="1458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9712" y="44371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трещотки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43711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ложки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391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к уроку ритмики  в первом классе</vt:lpstr>
      <vt:lpstr>Слайд 2</vt:lpstr>
      <vt:lpstr>Слайд 3</vt:lpstr>
      <vt:lpstr>Слайд 4</vt:lpstr>
      <vt:lpstr>Слайд 5</vt:lpstr>
      <vt:lpstr>Слайд 6</vt:lpstr>
      <vt:lpstr>Характер музыки</vt:lpstr>
      <vt:lpstr>Ориентировка в пространстве</vt:lpstr>
      <vt:lpstr>Слайд 9</vt:lpstr>
      <vt:lpstr>Благодарю  за  внимание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Равия</cp:lastModifiedBy>
  <cp:revision>44</cp:revision>
  <dcterms:created xsi:type="dcterms:W3CDTF">2016-12-22T14:43:16Z</dcterms:created>
  <dcterms:modified xsi:type="dcterms:W3CDTF">2017-01-17T16:34:21Z</dcterms:modified>
</cp:coreProperties>
</file>