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2" r:id="rId2"/>
    <p:sldId id="263" r:id="rId3"/>
    <p:sldId id="293" r:id="rId4"/>
    <p:sldId id="294" r:id="rId5"/>
    <p:sldId id="290" r:id="rId6"/>
    <p:sldId id="286" r:id="rId7"/>
    <p:sldId id="292" r:id="rId8"/>
    <p:sldId id="289" r:id="rId9"/>
    <p:sldId id="267" r:id="rId10"/>
    <p:sldId id="266" r:id="rId11"/>
    <p:sldId id="271" r:id="rId12"/>
    <p:sldId id="264" r:id="rId13"/>
    <p:sldId id="274" r:id="rId14"/>
    <p:sldId id="275" r:id="rId15"/>
    <p:sldId id="276" r:id="rId16"/>
    <p:sldId id="259" r:id="rId17"/>
    <p:sldId id="278" r:id="rId18"/>
    <p:sldId id="279" r:id="rId19"/>
    <p:sldId id="280" r:id="rId20"/>
    <p:sldId id="295" r:id="rId21"/>
    <p:sldId id="296" r:id="rId22"/>
    <p:sldId id="297" r:id="rId23"/>
    <p:sldId id="298" r:id="rId24"/>
    <p:sldId id="299" r:id="rId25"/>
    <p:sldId id="269" r:id="rId26"/>
    <p:sldId id="270" r:id="rId27"/>
    <p:sldId id="272" r:id="rId28"/>
    <p:sldId id="277" r:id="rId29"/>
    <p:sldId id="26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>
        <p:scale>
          <a:sx n="67" d="100"/>
          <a:sy n="67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7006859117915147E-2"/>
          <c:y val="0.16128354928117236"/>
          <c:w val="0.42733742200370656"/>
          <c:h val="0.6733388934596119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Игровая деятельность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Двигательная деятельность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Чтение художественной литературы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Музыкально-художественная деятельность.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Продуктивная деятельность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Познавательная деятельность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axId val="92651904"/>
        <c:axId val="92653440"/>
      </c:barChart>
      <c:catAx>
        <c:axId val="92651904"/>
        <c:scaling>
          <c:orientation val="minMax"/>
        </c:scaling>
        <c:axPos val="b"/>
        <c:numFmt formatCode="General" sourceLinked="1"/>
        <c:tickLblPos val="nextTo"/>
        <c:crossAx val="92653440"/>
        <c:crosses val="autoZero"/>
        <c:auto val="1"/>
        <c:lblAlgn val="ctr"/>
        <c:lblOffset val="100"/>
      </c:catAx>
      <c:valAx>
        <c:axId val="92653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2651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278439302223944"/>
          <c:y val="0.15985776974213603"/>
          <c:w val="0.48169906514214561"/>
          <c:h val="0.71425210581880616"/>
        </c:manualLayout>
      </c:layout>
      <c:txPr>
        <a:bodyPr/>
        <a:lstStyle/>
        <a:p>
          <a:pPr>
            <a:defRPr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4151320215624169E-2"/>
          <c:y val="0.11100668868004403"/>
          <c:w val="0.45673333011287676"/>
          <c:h val="0.6263154686309372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Сказки, стихи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Лист1!$B$2:$B$3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Буквы. Счет
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Лист1!$C$2:$C$3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Музыка. Музыкальные инструменты.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Лист1!$D$2:$D$3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Рисование, аппликация, лепка.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Лист1!$E$2:$E$3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Настольные игры. 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Лист1!$F$2:$F$3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Подвижные игры.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Лист1!$G$2:$G$3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Все о технике. конструирование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Лист1!$H$2:$H$3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Животный мир. Природа.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Лист1!$I$2:$I$3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</c:ser>
        <c:axId val="85323136"/>
        <c:axId val="92636288"/>
      </c:barChart>
      <c:catAx>
        <c:axId val="85323136"/>
        <c:scaling>
          <c:orientation val="minMax"/>
        </c:scaling>
        <c:axPos val="b"/>
        <c:numFmt formatCode="General" sourceLinked="1"/>
        <c:tickLblPos val="nextTo"/>
        <c:crossAx val="92636288"/>
        <c:crosses val="autoZero"/>
        <c:auto val="1"/>
        <c:lblAlgn val="ctr"/>
        <c:lblOffset val="100"/>
      </c:catAx>
      <c:valAx>
        <c:axId val="92636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323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262764328966793"/>
          <c:y val="1.7451029797399539E-4"/>
          <c:w val="0.47601554703621934"/>
          <c:h val="0.97629024079932569"/>
        </c:manualLayout>
      </c:layout>
      <c:txPr>
        <a:bodyPr/>
        <a:lstStyle/>
        <a:p>
          <a:pPr>
            <a:defRPr sz="1600" kern="800" baseline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6599066669651739E-2"/>
          <c:y val="0.12014487615097152"/>
          <c:w val="0.37456835533135674"/>
          <c:h val="0.7132004980858667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Сюжетные самодеятельные игры 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Лего. Механические игры. Компьютерные игры. 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Подвижные игры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Дидактические  игры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Народные игры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axId val="85370368"/>
        <c:axId val="85371904"/>
      </c:barChart>
      <c:catAx>
        <c:axId val="85370368"/>
        <c:scaling>
          <c:orientation val="minMax"/>
        </c:scaling>
        <c:axPos val="b"/>
        <c:numFmt formatCode="General" sourceLinked="1"/>
        <c:tickLblPos val="nextTo"/>
        <c:crossAx val="85371904"/>
        <c:crosses val="autoZero"/>
        <c:auto val="1"/>
        <c:lblAlgn val="ctr"/>
        <c:lblOffset val="100"/>
      </c:catAx>
      <c:valAx>
        <c:axId val="85371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370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392084305615868"/>
          <c:y val="0.22768124817731125"/>
          <c:w val="0.51184634619221259"/>
          <c:h val="0.55746584680448563"/>
        </c:manualLayout>
      </c:layout>
      <c:txPr>
        <a:bodyPr/>
        <a:lstStyle/>
        <a:p>
          <a:pPr>
            <a:defRPr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Мотив достижения успеха</c:v>
                </c:pt>
                <c:pt idx="1">
                  <c:v>Взаимодействие со сверстниками</c:v>
                </c:pt>
                <c:pt idx="2">
                  <c:v>Взаимодействие с взрослыми</c:v>
                </c:pt>
                <c:pt idx="3">
                  <c:v>Эмоциональная вовлеченность </c:v>
                </c:pt>
                <c:pt idx="4">
                  <c:v>Целенаправленность деятельности</c:v>
                </c:pt>
                <c:pt idx="5">
                  <c:v>Степень инициативности ребенка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45</c:v>
                </c:pt>
                <c:pt idx="1">
                  <c:v>45</c:v>
                </c:pt>
                <c:pt idx="2">
                  <c:v>35</c:v>
                </c:pt>
                <c:pt idx="3">
                  <c:v>36</c:v>
                </c:pt>
                <c:pt idx="4">
                  <c:v>28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Мотив достижения успеха</c:v>
                </c:pt>
                <c:pt idx="1">
                  <c:v>Взаимодействие со сверстниками</c:v>
                </c:pt>
                <c:pt idx="2">
                  <c:v>Взаимодействие с взрослыми</c:v>
                </c:pt>
                <c:pt idx="3">
                  <c:v>Эмоциональная вовлеченность </c:v>
                </c:pt>
                <c:pt idx="4">
                  <c:v>Целенаправленность деятельности</c:v>
                </c:pt>
                <c:pt idx="5">
                  <c:v>Степень инициативности ребенка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55</c:v>
                </c:pt>
                <c:pt idx="1">
                  <c:v>45</c:v>
                </c:pt>
                <c:pt idx="2">
                  <c:v>55</c:v>
                </c:pt>
                <c:pt idx="3">
                  <c:v>64</c:v>
                </c:pt>
                <c:pt idx="4">
                  <c:v>45</c:v>
                </c:pt>
                <c:pt idx="5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Мотив достижения успеха</c:v>
                </c:pt>
                <c:pt idx="1">
                  <c:v>Взаимодействие со сверстниками</c:v>
                </c:pt>
                <c:pt idx="2">
                  <c:v>Взаимодействие с взрослыми</c:v>
                </c:pt>
                <c:pt idx="3">
                  <c:v>Эмоциональная вовлеченность </c:v>
                </c:pt>
                <c:pt idx="4">
                  <c:v>Целенаправленность деятельности</c:v>
                </c:pt>
                <c:pt idx="5">
                  <c:v>Степень инициативности ребенка 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10</c:v>
                </c:pt>
                <c:pt idx="2">
                  <c:v>10</c:v>
                </c:pt>
                <c:pt idx="4">
                  <c:v>27</c:v>
                </c:pt>
                <c:pt idx="5">
                  <c:v>45</c:v>
                </c:pt>
              </c:numCache>
            </c:numRef>
          </c:val>
        </c:ser>
        <c:axId val="107876736"/>
        <c:axId val="107878272"/>
      </c:barChart>
      <c:catAx>
        <c:axId val="10787673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aseline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107878272"/>
        <c:crosses val="autoZero"/>
        <c:auto val="1"/>
        <c:lblAlgn val="ctr"/>
        <c:lblOffset val="100"/>
      </c:catAx>
      <c:valAx>
        <c:axId val="107878272"/>
        <c:scaling>
          <c:orientation val="minMax"/>
        </c:scaling>
        <c:axPos val="l"/>
        <c:majorGridlines/>
        <c:numFmt formatCode="General" sourceLinked="1"/>
        <c:tickLblPos val="nextTo"/>
        <c:crossAx val="1078767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aseline="0">
              <a:solidFill>
                <a:srgbClr val="002060"/>
              </a:solidFill>
            </a:defRPr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3322793568745806E-2"/>
          <c:y val="0.10146752064155251"/>
          <c:w val="0.86635547292699677"/>
          <c:h val="0.669061529395284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Мотив достижения успеха</c:v>
                </c:pt>
                <c:pt idx="1">
                  <c:v>Взаимодействие со сверстниками</c:v>
                </c:pt>
                <c:pt idx="2">
                  <c:v>Взаимодействие с взрослыми</c:v>
                </c:pt>
                <c:pt idx="3">
                  <c:v>Эмоциональная вовлеченность </c:v>
                </c:pt>
                <c:pt idx="4">
                  <c:v>Целенаправленность деятельности</c:v>
                </c:pt>
                <c:pt idx="5">
                  <c:v>Степень инициативности ребенка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64</c:v>
                </c:pt>
                <c:pt idx="1">
                  <c:v>72</c:v>
                </c:pt>
                <c:pt idx="2">
                  <c:v>45</c:v>
                </c:pt>
                <c:pt idx="3">
                  <c:v>45</c:v>
                </c:pt>
                <c:pt idx="4">
                  <c:v>36</c:v>
                </c:pt>
                <c:pt idx="5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Мотив достижения успеха</c:v>
                </c:pt>
                <c:pt idx="1">
                  <c:v>Взаимодействие со сверстниками</c:v>
                </c:pt>
                <c:pt idx="2">
                  <c:v>Взаимодействие с взрослыми</c:v>
                </c:pt>
                <c:pt idx="3">
                  <c:v>Эмоциональная вовлеченность </c:v>
                </c:pt>
                <c:pt idx="4">
                  <c:v>Целенаправленность деятельности</c:v>
                </c:pt>
                <c:pt idx="5">
                  <c:v>Степень инициативности ребенка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36</c:v>
                </c:pt>
                <c:pt idx="1">
                  <c:v>28</c:v>
                </c:pt>
                <c:pt idx="2">
                  <c:v>55</c:v>
                </c:pt>
                <c:pt idx="3">
                  <c:v>55</c:v>
                </c:pt>
                <c:pt idx="4">
                  <c:v>45</c:v>
                </c:pt>
                <c:pt idx="5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Мотив достижения успеха</c:v>
                </c:pt>
                <c:pt idx="1">
                  <c:v>Взаимодействие со сверстниками</c:v>
                </c:pt>
                <c:pt idx="2">
                  <c:v>Взаимодействие с взрослыми</c:v>
                </c:pt>
                <c:pt idx="3">
                  <c:v>Эмоциональная вовлеченность </c:v>
                </c:pt>
                <c:pt idx="4">
                  <c:v>Целенаправленность деятельности</c:v>
                </c:pt>
                <c:pt idx="5">
                  <c:v>Степень инициативности ребенка 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4">
                  <c:v>19</c:v>
                </c:pt>
                <c:pt idx="5">
                  <c:v>27</c:v>
                </c:pt>
              </c:numCache>
            </c:numRef>
          </c:val>
        </c:ser>
        <c:axId val="107924096"/>
        <c:axId val="107925888"/>
      </c:barChart>
      <c:catAx>
        <c:axId val="10792409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aseline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107925888"/>
        <c:crosses val="autoZero"/>
        <c:lblAlgn val="ctr"/>
        <c:lblOffset val="100"/>
      </c:catAx>
      <c:valAx>
        <c:axId val="107925888"/>
        <c:scaling>
          <c:orientation val="minMax"/>
        </c:scaling>
        <c:axPos val="l"/>
        <c:majorGridlines/>
        <c:numFmt formatCode="General" sourceLinked="1"/>
        <c:tickLblPos val="nextTo"/>
        <c:crossAx val="107924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94976899118525"/>
          <c:y val="9.2835683749543874E-2"/>
          <c:w val="0.11414115993384312"/>
          <c:h val="0.21087945639448141"/>
        </c:manualLayout>
      </c:layout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Теоретическая готовность</a:t>
            </a:r>
          </a:p>
        </c:rich>
      </c:tx>
      <c:layout>
        <c:manualLayout>
          <c:xMode val="edge"/>
          <c:yMode val="edge"/>
          <c:x val="0.16441747722087571"/>
          <c:y val="0.11004586688625076"/>
        </c:manualLayout>
      </c:layout>
    </c:title>
    <c:plotArea>
      <c:layout>
        <c:manualLayout>
          <c:layoutTarget val="inner"/>
          <c:xMode val="edge"/>
          <c:yMode val="edge"/>
          <c:x val="8.0641060298073552E-2"/>
          <c:y val="0.24983068811992448"/>
          <c:w val="0.47573798947063578"/>
          <c:h val="0.54435602030452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Теоретическая готовность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0.75000000000000033</c:v>
                </c:pt>
                <c:pt idx="1">
                  <c:v>0.25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Практическая готовность</a:t>
            </a:r>
          </a:p>
        </c:rich>
      </c:tx>
      <c:layout>
        <c:manualLayout>
          <c:xMode val="edge"/>
          <c:yMode val="edge"/>
          <c:x val="0.28104459055736652"/>
          <c:y val="0.1317798145819794"/>
        </c:manualLayout>
      </c:layout>
    </c:title>
    <c:plotArea>
      <c:layout>
        <c:manualLayout>
          <c:layoutTarget val="inner"/>
          <c:xMode val="edge"/>
          <c:yMode val="edge"/>
          <c:x val="7.795609602216852E-2"/>
          <c:y val="0.27238510581865993"/>
          <c:w val="0.5037972178065333"/>
          <c:h val="0.515334493461372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Практическая готовность</c:v>
                </c:pt>
              </c:strCache>
            </c:strRef>
          </c:tx>
          <c:dLbls>
            <c:dLbl>
              <c:idx val="2"/>
              <c:layout>
                <c:manualLayout>
                  <c:x val="4.6420817586332735E-2"/>
                  <c:y val="1.127657614428511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0.70000000000000029</c:v>
                </c:pt>
                <c:pt idx="1">
                  <c:v>0.30000000000000016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Психологическая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9701544625624473E-2"/>
          <c:y val="0.18102370760254816"/>
          <c:w val="0.39964310297954087"/>
          <c:h val="0.617317804314708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Психологическая готовность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 </c:v>
                </c:pt>
                <c:pt idx="2">
                  <c:v>низкий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0.86000000000000032</c:v>
                </c:pt>
                <c:pt idx="1">
                  <c:v>0.14000000000000001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5098325032730022"/>
          <c:y val="0.38377080466987817"/>
          <c:w val="0.2408750243426519"/>
          <c:h val="0.2792663630219373"/>
        </c:manualLayout>
      </c:layout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hart>
    <c:autoTitleDeleted val="1"/>
    <c:plotArea>
      <c:layout>
        <c:manualLayout>
          <c:layoutTarget val="inner"/>
          <c:xMode val="edge"/>
          <c:yMode val="edge"/>
          <c:x val="0.12225017011762419"/>
          <c:y val="8.9785979662390561E-2"/>
          <c:w val="0.79085933702731603"/>
          <c:h val="0.54494076483994258"/>
        </c:manualLayout>
      </c:layout>
      <c:lineChart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ребенок 1 занятие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Понедельник</c:v>
                </c:pt>
                <c:pt idx="1">
                  <c:v>Вторник</c:v>
                </c:pt>
                <c:pt idx="2">
                  <c:v>Среда</c:v>
                </c:pt>
                <c:pt idx="3">
                  <c:v>Четверг</c:v>
                </c:pt>
                <c:pt idx="4">
                  <c:v>Пятница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ребенок 2 занятие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Понедельник</c:v>
                </c:pt>
                <c:pt idx="1">
                  <c:v>Вторник</c:v>
                </c:pt>
                <c:pt idx="2">
                  <c:v>Среда</c:v>
                </c:pt>
                <c:pt idx="3">
                  <c:v>Четверг</c:v>
                </c:pt>
                <c:pt idx="4">
                  <c:v>Пятница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 ребенок 1 занятие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Понедельник</c:v>
                </c:pt>
                <c:pt idx="1">
                  <c:v>Вторник</c:v>
                </c:pt>
                <c:pt idx="2">
                  <c:v>Среда</c:v>
                </c:pt>
                <c:pt idx="3">
                  <c:v>Четверг</c:v>
                </c:pt>
                <c:pt idx="4">
                  <c:v>Пятница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 ребенок 2 занятие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Понедельник</c:v>
                </c:pt>
                <c:pt idx="1">
                  <c:v>Вторник</c:v>
                </c:pt>
                <c:pt idx="2">
                  <c:v>Среда</c:v>
                </c:pt>
                <c:pt idx="3">
                  <c:v>Четверг</c:v>
                </c:pt>
                <c:pt idx="4">
                  <c:v>Пятница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marker val="1"/>
        <c:axId val="109722240"/>
        <c:axId val="109736320"/>
      </c:lineChart>
      <c:catAx>
        <c:axId val="109722240"/>
        <c:scaling>
          <c:orientation val="minMax"/>
        </c:scaling>
        <c:axPos val="b"/>
        <c:tickLblPos val="nextTo"/>
        <c:crossAx val="109736320"/>
        <c:crosses val="autoZero"/>
        <c:auto val="1"/>
        <c:lblAlgn val="ctr"/>
        <c:lblOffset val="100"/>
        <c:noMultiLvlLbl val="1"/>
      </c:catAx>
      <c:valAx>
        <c:axId val="109736320"/>
        <c:scaling>
          <c:orientation val="minMax"/>
        </c:scaling>
        <c:axPos val="l"/>
        <c:majorGridlines/>
        <c:numFmt formatCode="General" sourceLinked="1"/>
        <c:tickLblPos val="nextTo"/>
        <c:crossAx val="109722240"/>
        <c:crosses val="autoZero"/>
        <c:crossBetween val="between"/>
      </c:valAx>
      <c:spPr>
        <a:effectLst>
          <a:outerShdw blurRad="50800" dist="50800" dir="5400000" algn="ctr" rotWithShape="0">
            <a:srgbClr val="000000">
              <a:alpha val="96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70791538804699006"/>
          <c:y val="0.73539651750406165"/>
          <c:w val="0.24803686818163417"/>
          <c:h val="0.26460348249593879"/>
        </c:manualLayout>
      </c:layout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EB34B4-F942-410B-99DC-46EEF0BAFD1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48C47-A140-4012-8DB4-85B1B70333FA}">
      <dgm:prSet phldrT="[Текст]"/>
      <dgm:spPr>
        <a:solidFill>
          <a:srgbClr val="FF9900"/>
        </a:solidFill>
      </dgm:spPr>
      <dgm:t>
        <a:bodyPr/>
        <a:lstStyle/>
        <a:p>
          <a:r>
            <a:rPr lang="ru-RU" b="1" dirty="0" err="1" smtClean="0">
              <a:solidFill>
                <a:srgbClr val="002060"/>
              </a:solidFill>
            </a:rPr>
            <a:t>Кэрэ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b="1" dirty="0" err="1" smtClean="0">
              <a:solidFill>
                <a:srgbClr val="002060"/>
              </a:solidFill>
            </a:rPr>
            <a:t>эйгэтэ</a:t>
          </a:r>
          <a:endParaRPr lang="ru-RU" b="1" dirty="0">
            <a:solidFill>
              <a:srgbClr val="002060"/>
            </a:solidFill>
          </a:endParaRPr>
        </a:p>
      </dgm:t>
    </dgm:pt>
    <dgm:pt modelId="{488D5557-7784-4016-BC6C-06E07822CF72}" type="parTrans" cxnId="{92EB4BCB-30FC-46B4-852F-F3A11D6D1B0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3E545B5-53FC-4407-B6A8-AE42B198BE45}" type="sibTrans" cxnId="{92EB4BCB-30FC-46B4-852F-F3A11D6D1B0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A635EF0-981B-4731-B325-6392074743AE}">
      <dgm:prSet phldrT="[Текст]"/>
      <dgm:spPr>
        <a:solidFill>
          <a:srgbClr val="FF99FF"/>
        </a:solidFill>
      </dgm:spPr>
      <dgm:t>
        <a:bodyPr/>
        <a:lstStyle/>
        <a:p>
          <a:r>
            <a:rPr lang="ru-RU" b="1" dirty="0" err="1" smtClean="0">
              <a:solidFill>
                <a:srgbClr val="002060"/>
              </a:solidFill>
            </a:rPr>
            <a:t>Сайдыс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496EDF00-01AE-4574-9625-0D35A441BE74}" type="parTrans" cxnId="{3B9F01B7-4628-4123-9B74-9449DB9CDE4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8FFC36D-80C3-4DA7-A339-85131CCC3528}" type="sibTrans" cxnId="{3B9F01B7-4628-4123-9B74-9449DB9CDE4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DDB8695-1F02-4BA4-AA8A-F4B0D7FF4A84}">
      <dgm:prSet phldrT="[Текст]"/>
      <dgm:spPr>
        <a:solidFill>
          <a:srgbClr val="21F616"/>
        </a:solidFill>
      </dgm:spPr>
      <dgm:t>
        <a:bodyPr/>
        <a:lstStyle/>
        <a:p>
          <a:r>
            <a:rPr lang="ru-RU" b="1" dirty="0" err="1" smtClean="0">
              <a:solidFill>
                <a:srgbClr val="002060"/>
              </a:solidFill>
            </a:rPr>
            <a:t>Эрчим</a:t>
          </a:r>
          <a:endParaRPr lang="ru-RU" b="1" dirty="0">
            <a:solidFill>
              <a:srgbClr val="002060"/>
            </a:solidFill>
          </a:endParaRPr>
        </a:p>
      </dgm:t>
    </dgm:pt>
    <dgm:pt modelId="{EE95080D-80FE-4C19-89D3-3A2523FB7230}" type="parTrans" cxnId="{443E03DC-3BD6-4DC2-BAD9-29E6D498C04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54F03A0-A149-46E7-8BE9-E3E90C3EE691}" type="sibTrans" cxnId="{443E03DC-3BD6-4DC2-BAD9-29E6D498C04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8934E06-57B4-4369-B495-74D0EF96A7AA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err="1" smtClean="0">
              <a:solidFill>
                <a:srgbClr val="002060"/>
              </a:solidFill>
            </a:rPr>
            <a:t>Кунчээн</a:t>
          </a:r>
          <a:endParaRPr lang="ru-RU" b="1" dirty="0">
            <a:solidFill>
              <a:srgbClr val="002060"/>
            </a:solidFill>
          </a:endParaRPr>
        </a:p>
      </dgm:t>
    </dgm:pt>
    <dgm:pt modelId="{B4721CC1-95D9-4C7D-A056-2CF81ED03515}" type="parTrans" cxnId="{D20F02F6-D3A3-416F-BBF5-0260F4209E5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52EECB1-5177-49C8-B812-D5F172D7F9FB}" type="sibTrans" cxnId="{D20F02F6-D3A3-416F-BBF5-0260F4209E5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422ACDA-4EA3-47BC-BFA2-370A46864BCD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err="1" smtClean="0">
              <a:solidFill>
                <a:srgbClr val="002060"/>
              </a:solidFill>
            </a:rPr>
            <a:t>Чуораанчык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88AF0F8F-DC0F-4170-B454-A2F38AA7ABC7}" type="parTrans" cxnId="{52C2FBC9-2C47-4247-BADC-ACA9B81AB78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48575AD-41DB-4CB1-B854-FF38B90DC0EF}" type="sibTrans" cxnId="{52C2FBC9-2C47-4247-BADC-ACA9B81AB78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6045906-A188-4634-AA38-0B11C82F709E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b="1" dirty="0" err="1" smtClean="0">
              <a:solidFill>
                <a:srgbClr val="002060"/>
              </a:solidFill>
            </a:rPr>
            <a:t>Туллукчаан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63385F81-16C3-4BE6-8A02-5D88D6A8C7DD}" type="parTrans" cxnId="{9774A991-0D2A-461B-8F29-84BB9D80E96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8A571FB-6A73-4CC1-BBFB-77F2B4C73119}" type="sibTrans" cxnId="{9774A991-0D2A-461B-8F29-84BB9D80E96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959BCE7-C10C-49BD-98AE-57C09F325535}" type="pres">
      <dgm:prSet presAssocID="{15EB34B4-F942-410B-99DC-46EEF0BAFD1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572A5E-E2C1-4B50-8617-56B446AB8AF0}" type="pres">
      <dgm:prSet presAssocID="{78F48C47-A140-4012-8DB4-85B1B70333FA}" presName="node" presStyleLbl="node1" presStyleIdx="0" presStyleCnt="6" custScaleX="131525" custScaleY="142825" custRadScaleRad="96752" custRadScaleInc="14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A8765-93EF-45D0-A1F6-B6A0E3DCC2C5}" type="pres">
      <dgm:prSet presAssocID="{78F48C47-A140-4012-8DB4-85B1B70333FA}" presName="spNode" presStyleCnt="0"/>
      <dgm:spPr/>
    </dgm:pt>
    <dgm:pt modelId="{C0680584-EB87-4115-84DF-8EA5AB5C4401}" type="pres">
      <dgm:prSet presAssocID="{E3E545B5-53FC-4407-B6A8-AE42B198BE45}" presName="sibTrans" presStyleLbl="sibTrans1D1" presStyleIdx="0" presStyleCnt="6"/>
      <dgm:spPr/>
      <dgm:t>
        <a:bodyPr/>
        <a:lstStyle/>
        <a:p>
          <a:endParaRPr lang="ru-RU"/>
        </a:p>
      </dgm:t>
    </dgm:pt>
    <dgm:pt modelId="{1E7433F9-F362-44EC-8927-CD9904053B19}" type="pres">
      <dgm:prSet presAssocID="{0A635EF0-981B-4731-B325-6392074743AE}" presName="node" presStyleLbl="node1" presStyleIdx="1" presStyleCnt="6" custScaleX="132576" custScaleY="125292" custRadScaleRad="108271" custRadScaleInc="35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44E74-5D36-4B1C-AC5E-EDED66BC8929}" type="pres">
      <dgm:prSet presAssocID="{0A635EF0-981B-4731-B325-6392074743AE}" presName="spNode" presStyleCnt="0"/>
      <dgm:spPr/>
    </dgm:pt>
    <dgm:pt modelId="{B49836D4-52BA-4A44-BC13-18D9402FF1A6}" type="pres">
      <dgm:prSet presAssocID="{E8FFC36D-80C3-4DA7-A339-85131CCC3528}" presName="sibTrans" presStyleLbl="sibTrans1D1" presStyleIdx="1" presStyleCnt="6"/>
      <dgm:spPr/>
      <dgm:t>
        <a:bodyPr/>
        <a:lstStyle/>
        <a:p>
          <a:endParaRPr lang="ru-RU"/>
        </a:p>
      </dgm:t>
    </dgm:pt>
    <dgm:pt modelId="{D1E62A01-B649-4E38-B5AE-C2FE42CA4ADF}" type="pres">
      <dgm:prSet presAssocID="{3DDB8695-1F02-4BA4-AA8A-F4B0D7FF4A84}" presName="node" presStyleLbl="node1" presStyleIdx="2" presStyleCnt="6" custScaleX="131925" custScaleY="125777" custRadScaleRad="107049" custRadScaleInc="-41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B2F13-890D-4E65-96CB-B56F032001E3}" type="pres">
      <dgm:prSet presAssocID="{3DDB8695-1F02-4BA4-AA8A-F4B0D7FF4A84}" presName="spNode" presStyleCnt="0"/>
      <dgm:spPr/>
    </dgm:pt>
    <dgm:pt modelId="{FAE6B95E-DC0E-4250-B9FA-84C79EFC04D0}" type="pres">
      <dgm:prSet presAssocID="{454F03A0-A149-46E7-8BE9-E3E90C3EE69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AC5A05EE-9A3F-4C3C-870A-26E06CF20370}" type="pres">
      <dgm:prSet presAssocID="{78934E06-57B4-4369-B495-74D0EF96A7AA}" presName="node" presStyleLbl="node1" presStyleIdx="3" presStyleCnt="6" custScaleX="133072" custScaleY="123801" custRadScaleRad="101633" custRadScaleInc="-18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2778A-AABF-4AD5-88D6-64101C5B971F}" type="pres">
      <dgm:prSet presAssocID="{78934E06-57B4-4369-B495-74D0EF96A7AA}" presName="spNode" presStyleCnt="0"/>
      <dgm:spPr/>
    </dgm:pt>
    <dgm:pt modelId="{C3CF8195-D99A-4262-9D63-E7ADF574E875}" type="pres">
      <dgm:prSet presAssocID="{E52EECB1-5177-49C8-B812-D5F172D7F9FB}" presName="sibTrans" presStyleLbl="sibTrans1D1" presStyleIdx="3" presStyleCnt="6"/>
      <dgm:spPr/>
      <dgm:t>
        <a:bodyPr/>
        <a:lstStyle/>
        <a:p>
          <a:endParaRPr lang="ru-RU"/>
        </a:p>
      </dgm:t>
    </dgm:pt>
    <dgm:pt modelId="{D1FB5B1D-F1B8-437D-8E68-A6E5DB420680}" type="pres">
      <dgm:prSet presAssocID="{F422ACDA-4EA3-47BC-BFA2-370A46864BCD}" presName="node" presStyleLbl="node1" presStyleIdx="4" presStyleCnt="6" custScaleX="129441" custScaleY="141508" custRadScaleRad="98200" custRadScaleInc="33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DC9E5-8CBE-4C8E-AA75-CC5C02E190AC}" type="pres">
      <dgm:prSet presAssocID="{F422ACDA-4EA3-47BC-BFA2-370A46864BCD}" presName="spNode" presStyleCnt="0"/>
      <dgm:spPr/>
    </dgm:pt>
    <dgm:pt modelId="{FAD7B6CC-F7B4-458C-8938-9C7EC3444366}" type="pres">
      <dgm:prSet presAssocID="{D48575AD-41DB-4CB1-B854-FF38B90DC0EF}" presName="sibTrans" presStyleLbl="sibTrans1D1" presStyleIdx="4" presStyleCnt="6"/>
      <dgm:spPr/>
      <dgm:t>
        <a:bodyPr/>
        <a:lstStyle/>
        <a:p>
          <a:endParaRPr lang="ru-RU"/>
        </a:p>
      </dgm:t>
    </dgm:pt>
    <dgm:pt modelId="{F0A0384B-8BD9-43A0-8DEE-41A6FE5BDE26}" type="pres">
      <dgm:prSet presAssocID="{16045906-A188-4634-AA38-0B11C82F709E}" presName="node" presStyleLbl="node1" presStyleIdx="5" presStyleCnt="6" custScaleX="130696" custScaleY="141940" custRadScaleRad="98052" custRadScaleInc="-30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6D78C-D46B-4940-B197-5541EF235330}" type="pres">
      <dgm:prSet presAssocID="{16045906-A188-4634-AA38-0B11C82F709E}" presName="spNode" presStyleCnt="0"/>
      <dgm:spPr/>
    </dgm:pt>
    <dgm:pt modelId="{964B6AF1-C663-4A73-AEFC-0B25D881C17C}" type="pres">
      <dgm:prSet presAssocID="{98A571FB-6A73-4CC1-BBFB-77F2B4C73119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7C8F3295-1898-4C09-A9C3-035D9D906F03}" type="presOf" srcId="{F422ACDA-4EA3-47BC-BFA2-370A46864BCD}" destId="{D1FB5B1D-F1B8-437D-8E68-A6E5DB420680}" srcOrd="0" destOrd="0" presId="urn:microsoft.com/office/officeart/2005/8/layout/cycle6"/>
    <dgm:cxn modelId="{D20F02F6-D3A3-416F-BBF5-0260F4209E56}" srcId="{15EB34B4-F942-410B-99DC-46EEF0BAFD16}" destId="{78934E06-57B4-4369-B495-74D0EF96A7AA}" srcOrd="3" destOrd="0" parTransId="{B4721CC1-95D9-4C7D-A056-2CF81ED03515}" sibTransId="{E52EECB1-5177-49C8-B812-D5F172D7F9FB}"/>
    <dgm:cxn modelId="{C4182D0A-82D4-4612-B67F-85B3C9C5A02D}" type="presOf" srcId="{3DDB8695-1F02-4BA4-AA8A-F4B0D7FF4A84}" destId="{D1E62A01-B649-4E38-B5AE-C2FE42CA4ADF}" srcOrd="0" destOrd="0" presId="urn:microsoft.com/office/officeart/2005/8/layout/cycle6"/>
    <dgm:cxn modelId="{52C2FBC9-2C47-4247-BADC-ACA9B81AB78B}" srcId="{15EB34B4-F942-410B-99DC-46EEF0BAFD16}" destId="{F422ACDA-4EA3-47BC-BFA2-370A46864BCD}" srcOrd="4" destOrd="0" parTransId="{88AF0F8F-DC0F-4170-B454-A2F38AA7ABC7}" sibTransId="{D48575AD-41DB-4CB1-B854-FF38B90DC0EF}"/>
    <dgm:cxn modelId="{2C6A1164-EF08-4C2A-AB15-3990F9BAB117}" type="presOf" srcId="{E8FFC36D-80C3-4DA7-A339-85131CCC3528}" destId="{B49836D4-52BA-4A44-BC13-18D9402FF1A6}" srcOrd="0" destOrd="0" presId="urn:microsoft.com/office/officeart/2005/8/layout/cycle6"/>
    <dgm:cxn modelId="{BCE8164A-2C31-41CC-BCE7-9376C88B7676}" type="presOf" srcId="{16045906-A188-4634-AA38-0B11C82F709E}" destId="{F0A0384B-8BD9-43A0-8DEE-41A6FE5BDE26}" srcOrd="0" destOrd="0" presId="urn:microsoft.com/office/officeart/2005/8/layout/cycle6"/>
    <dgm:cxn modelId="{92EB4BCB-30FC-46B4-852F-F3A11D6D1B0C}" srcId="{15EB34B4-F942-410B-99DC-46EEF0BAFD16}" destId="{78F48C47-A140-4012-8DB4-85B1B70333FA}" srcOrd="0" destOrd="0" parTransId="{488D5557-7784-4016-BC6C-06E07822CF72}" sibTransId="{E3E545B5-53FC-4407-B6A8-AE42B198BE45}"/>
    <dgm:cxn modelId="{2343F541-E0DB-4CF2-BED7-12B416A0B6B5}" type="presOf" srcId="{E52EECB1-5177-49C8-B812-D5F172D7F9FB}" destId="{C3CF8195-D99A-4262-9D63-E7ADF574E875}" srcOrd="0" destOrd="0" presId="urn:microsoft.com/office/officeart/2005/8/layout/cycle6"/>
    <dgm:cxn modelId="{AE03A73D-4872-43DD-8CA3-84D38F699FCE}" type="presOf" srcId="{78F48C47-A140-4012-8DB4-85B1B70333FA}" destId="{60572A5E-E2C1-4B50-8617-56B446AB8AF0}" srcOrd="0" destOrd="0" presId="urn:microsoft.com/office/officeart/2005/8/layout/cycle6"/>
    <dgm:cxn modelId="{762A03D8-7016-4A32-867A-F4E9F28BCBE0}" type="presOf" srcId="{0A635EF0-981B-4731-B325-6392074743AE}" destId="{1E7433F9-F362-44EC-8927-CD9904053B19}" srcOrd="0" destOrd="0" presId="urn:microsoft.com/office/officeart/2005/8/layout/cycle6"/>
    <dgm:cxn modelId="{3B9F01B7-4628-4123-9B74-9449DB9CDE49}" srcId="{15EB34B4-F942-410B-99DC-46EEF0BAFD16}" destId="{0A635EF0-981B-4731-B325-6392074743AE}" srcOrd="1" destOrd="0" parTransId="{496EDF00-01AE-4574-9625-0D35A441BE74}" sibTransId="{E8FFC36D-80C3-4DA7-A339-85131CCC3528}"/>
    <dgm:cxn modelId="{9774A991-0D2A-461B-8F29-84BB9D80E965}" srcId="{15EB34B4-F942-410B-99DC-46EEF0BAFD16}" destId="{16045906-A188-4634-AA38-0B11C82F709E}" srcOrd="5" destOrd="0" parTransId="{63385F81-16C3-4BE6-8A02-5D88D6A8C7DD}" sibTransId="{98A571FB-6A73-4CC1-BBFB-77F2B4C73119}"/>
    <dgm:cxn modelId="{66D2CA10-482F-495F-B548-95E54859740D}" type="presOf" srcId="{E3E545B5-53FC-4407-B6A8-AE42B198BE45}" destId="{C0680584-EB87-4115-84DF-8EA5AB5C4401}" srcOrd="0" destOrd="0" presId="urn:microsoft.com/office/officeart/2005/8/layout/cycle6"/>
    <dgm:cxn modelId="{07D238A9-85DB-4508-8A35-75B054B2417C}" type="presOf" srcId="{D48575AD-41DB-4CB1-B854-FF38B90DC0EF}" destId="{FAD7B6CC-F7B4-458C-8938-9C7EC3444366}" srcOrd="0" destOrd="0" presId="urn:microsoft.com/office/officeart/2005/8/layout/cycle6"/>
    <dgm:cxn modelId="{8396CE42-8F63-4139-AD12-9AB05A795F14}" type="presOf" srcId="{15EB34B4-F942-410B-99DC-46EEF0BAFD16}" destId="{8959BCE7-C10C-49BD-98AE-57C09F325535}" srcOrd="0" destOrd="0" presId="urn:microsoft.com/office/officeart/2005/8/layout/cycle6"/>
    <dgm:cxn modelId="{443E03DC-3BD6-4DC2-BAD9-29E6D498C04C}" srcId="{15EB34B4-F942-410B-99DC-46EEF0BAFD16}" destId="{3DDB8695-1F02-4BA4-AA8A-F4B0D7FF4A84}" srcOrd="2" destOrd="0" parTransId="{EE95080D-80FE-4C19-89D3-3A2523FB7230}" sibTransId="{454F03A0-A149-46E7-8BE9-E3E90C3EE691}"/>
    <dgm:cxn modelId="{9753A1D8-7735-4633-B7AC-2B4CAE8205AA}" type="presOf" srcId="{78934E06-57B4-4369-B495-74D0EF96A7AA}" destId="{AC5A05EE-9A3F-4C3C-870A-26E06CF20370}" srcOrd="0" destOrd="0" presId="urn:microsoft.com/office/officeart/2005/8/layout/cycle6"/>
    <dgm:cxn modelId="{FA131DCB-BB77-48F2-BC4A-5F24D4BDF904}" type="presOf" srcId="{98A571FB-6A73-4CC1-BBFB-77F2B4C73119}" destId="{964B6AF1-C663-4A73-AEFC-0B25D881C17C}" srcOrd="0" destOrd="0" presId="urn:microsoft.com/office/officeart/2005/8/layout/cycle6"/>
    <dgm:cxn modelId="{A2ED2782-66C0-49B2-A0E6-9E90286B2718}" type="presOf" srcId="{454F03A0-A149-46E7-8BE9-E3E90C3EE691}" destId="{FAE6B95E-DC0E-4250-B9FA-84C79EFC04D0}" srcOrd="0" destOrd="0" presId="urn:microsoft.com/office/officeart/2005/8/layout/cycle6"/>
    <dgm:cxn modelId="{A017B8ED-CF27-415A-8727-266A335EE93E}" type="presParOf" srcId="{8959BCE7-C10C-49BD-98AE-57C09F325535}" destId="{60572A5E-E2C1-4B50-8617-56B446AB8AF0}" srcOrd="0" destOrd="0" presId="urn:microsoft.com/office/officeart/2005/8/layout/cycle6"/>
    <dgm:cxn modelId="{8524F09A-24E5-4E4F-B462-A581A4DC1621}" type="presParOf" srcId="{8959BCE7-C10C-49BD-98AE-57C09F325535}" destId="{D1CA8765-93EF-45D0-A1F6-B6A0E3DCC2C5}" srcOrd="1" destOrd="0" presId="urn:microsoft.com/office/officeart/2005/8/layout/cycle6"/>
    <dgm:cxn modelId="{63BBFCC4-4DA5-4075-AE05-995FD3050DE0}" type="presParOf" srcId="{8959BCE7-C10C-49BD-98AE-57C09F325535}" destId="{C0680584-EB87-4115-84DF-8EA5AB5C4401}" srcOrd="2" destOrd="0" presId="urn:microsoft.com/office/officeart/2005/8/layout/cycle6"/>
    <dgm:cxn modelId="{D85C9D06-4CD7-4B33-9F20-9B7575B244E1}" type="presParOf" srcId="{8959BCE7-C10C-49BD-98AE-57C09F325535}" destId="{1E7433F9-F362-44EC-8927-CD9904053B19}" srcOrd="3" destOrd="0" presId="urn:microsoft.com/office/officeart/2005/8/layout/cycle6"/>
    <dgm:cxn modelId="{2A93BAA7-63B1-460C-9FF0-AAD162447615}" type="presParOf" srcId="{8959BCE7-C10C-49BD-98AE-57C09F325535}" destId="{57244E74-5D36-4B1C-AC5E-EDED66BC8929}" srcOrd="4" destOrd="0" presId="urn:microsoft.com/office/officeart/2005/8/layout/cycle6"/>
    <dgm:cxn modelId="{2ADCD30F-480A-496C-B916-6C78AD310B2F}" type="presParOf" srcId="{8959BCE7-C10C-49BD-98AE-57C09F325535}" destId="{B49836D4-52BA-4A44-BC13-18D9402FF1A6}" srcOrd="5" destOrd="0" presId="urn:microsoft.com/office/officeart/2005/8/layout/cycle6"/>
    <dgm:cxn modelId="{55461A4C-A735-4AFE-A13B-8F888B47CB55}" type="presParOf" srcId="{8959BCE7-C10C-49BD-98AE-57C09F325535}" destId="{D1E62A01-B649-4E38-B5AE-C2FE42CA4ADF}" srcOrd="6" destOrd="0" presId="urn:microsoft.com/office/officeart/2005/8/layout/cycle6"/>
    <dgm:cxn modelId="{E5E5DF6B-59E7-4F1A-944F-571E7113A5B3}" type="presParOf" srcId="{8959BCE7-C10C-49BD-98AE-57C09F325535}" destId="{BA5B2F13-890D-4E65-96CB-B56F032001E3}" srcOrd="7" destOrd="0" presId="urn:microsoft.com/office/officeart/2005/8/layout/cycle6"/>
    <dgm:cxn modelId="{1090B87C-184E-403D-9F4C-CFC04DD58DA9}" type="presParOf" srcId="{8959BCE7-C10C-49BD-98AE-57C09F325535}" destId="{FAE6B95E-DC0E-4250-B9FA-84C79EFC04D0}" srcOrd="8" destOrd="0" presId="urn:microsoft.com/office/officeart/2005/8/layout/cycle6"/>
    <dgm:cxn modelId="{0BCDFD40-5826-4FE5-8A8F-0F198BD5FBA1}" type="presParOf" srcId="{8959BCE7-C10C-49BD-98AE-57C09F325535}" destId="{AC5A05EE-9A3F-4C3C-870A-26E06CF20370}" srcOrd="9" destOrd="0" presId="urn:microsoft.com/office/officeart/2005/8/layout/cycle6"/>
    <dgm:cxn modelId="{19404A24-CB75-4348-93DA-6F7CF5B20096}" type="presParOf" srcId="{8959BCE7-C10C-49BD-98AE-57C09F325535}" destId="{0592778A-AABF-4AD5-88D6-64101C5B971F}" srcOrd="10" destOrd="0" presId="urn:microsoft.com/office/officeart/2005/8/layout/cycle6"/>
    <dgm:cxn modelId="{9ABE44C5-A422-484C-8CD7-BD0C2FDB960F}" type="presParOf" srcId="{8959BCE7-C10C-49BD-98AE-57C09F325535}" destId="{C3CF8195-D99A-4262-9D63-E7ADF574E875}" srcOrd="11" destOrd="0" presId="urn:microsoft.com/office/officeart/2005/8/layout/cycle6"/>
    <dgm:cxn modelId="{4B97BFC6-766D-4243-AF10-623AE0160CB7}" type="presParOf" srcId="{8959BCE7-C10C-49BD-98AE-57C09F325535}" destId="{D1FB5B1D-F1B8-437D-8E68-A6E5DB420680}" srcOrd="12" destOrd="0" presId="urn:microsoft.com/office/officeart/2005/8/layout/cycle6"/>
    <dgm:cxn modelId="{DF3B858B-BAFE-4773-9AA4-AEFC76B0E043}" type="presParOf" srcId="{8959BCE7-C10C-49BD-98AE-57C09F325535}" destId="{BC9DC9E5-8CBE-4C8E-AA75-CC5C02E190AC}" srcOrd="13" destOrd="0" presId="urn:microsoft.com/office/officeart/2005/8/layout/cycle6"/>
    <dgm:cxn modelId="{E89CA899-00C5-413F-9652-7D0CF72E2FAC}" type="presParOf" srcId="{8959BCE7-C10C-49BD-98AE-57C09F325535}" destId="{FAD7B6CC-F7B4-458C-8938-9C7EC3444366}" srcOrd="14" destOrd="0" presId="urn:microsoft.com/office/officeart/2005/8/layout/cycle6"/>
    <dgm:cxn modelId="{198E27F8-96D4-4ED9-812C-2597E28BDD20}" type="presParOf" srcId="{8959BCE7-C10C-49BD-98AE-57C09F325535}" destId="{F0A0384B-8BD9-43A0-8DEE-41A6FE5BDE26}" srcOrd="15" destOrd="0" presId="urn:microsoft.com/office/officeart/2005/8/layout/cycle6"/>
    <dgm:cxn modelId="{AEC86368-81A4-4ACD-82A3-A1C00D0FCB3E}" type="presParOf" srcId="{8959BCE7-C10C-49BD-98AE-57C09F325535}" destId="{46D6D78C-D46B-4940-B197-5541EF235330}" srcOrd="16" destOrd="0" presId="urn:microsoft.com/office/officeart/2005/8/layout/cycle6"/>
    <dgm:cxn modelId="{030F996D-5E5F-450A-9992-F8259BA12992}" type="presParOf" srcId="{8959BCE7-C10C-49BD-98AE-57C09F325535}" destId="{964B6AF1-C663-4A73-AEFC-0B25D881C17C}" srcOrd="17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16C882-8AA4-45F0-891B-8A2CEFC60C17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58CC59-5C95-4A0B-9507-03DDFCB6014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baseline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Мотивация детей</a:t>
          </a:r>
        </a:p>
        <a:p>
          <a:pPr>
            <a:spcAft>
              <a:spcPts val="0"/>
            </a:spcAft>
          </a:pPr>
          <a:r>
            <a:rPr lang="ru-RU" sz="1800" b="1" baseline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Выбор </a:t>
          </a:r>
          <a:r>
            <a:rPr lang="ru-RU" sz="18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baseline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образовательного </a:t>
          </a:r>
          <a:r>
            <a:rPr lang="ru-RU" sz="18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пространства по цветовым различиям</a:t>
          </a:r>
          <a:endParaRPr lang="ru-RU" sz="1800" b="1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4B85D6-A1CF-4DCC-9992-B916482C3E76}" type="parTrans" cxnId="{CF0C7604-CAEC-4061-8004-8E386447D41F}">
      <dgm:prSet/>
      <dgm:spPr/>
      <dgm:t>
        <a:bodyPr/>
        <a:lstStyle/>
        <a:p>
          <a:endParaRPr lang="ru-RU"/>
        </a:p>
      </dgm:t>
    </dgm:pt>
    <dgm:pt modelId="{C734C263-5F90-45EB-B857-2ACA632C2BF1}" type="sibTrans" cxnId="{CF0C7604-CAEC-4061-8004-8E386447D41F}">
      <dgm:prSet/>
      <dgm:spPr/>
      <dgm:t>
        <a:bodyPr/>
        <a:lstStyle/>
        <a:p>
          <a:endParaRPr lang="ru-RU"/>
        </a:p>
      </dgm:t>
    </dgm:pt>
    <dgm:pt modelId="{12CC91C7-7A0F-4B1F-AD65-7F4FA2062464}">
      <dgm:prSet phldrT="[Текст]"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Выбор 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образовательного 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пространства по цветовым различиям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82413C-603F-41CC-A794-7303FACB232E}" type="parTrans" cxnId="{E61E12FC-E96C-472A-B46D-C8B10F6738AF}">
      <dgm:prSet/>
      <dgm:spPr/>
      <dgm:t>
        <a:bodyPr/>
        <a:lstStyle/>
        <a:p>
          <a:endParaRPr lang="ru-RU"/>
        </a:p>
      </dgm:t>
    </dgm:pt>
    <dgm:pt modelId="{2C97380A-F143-4E29-960F-7BC09CE28C32}" type="sibTrans" cxnId="{E61E12FC-E96C-472A-B46D-C8B10F6738AF}">
      <dgm:prSet/>
      <dgm:spPr/>
      <dgm:t>
        <a:bodyPr/>
        <a:lstStyle/>
        <a:p>
          <a:endParaRPr lang="ru-RU"/>
        </a:p>
      </dgm:t>
    </dgm:pt>
    <dgm:pt modelId="{50764B0D-A29F-4B78-B527-E8167BBF965F}">
      <dgm:prSet phldrT="[Текст]"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Рефлексия</a:t>
          </a:r>
          <a:r>
            <a:rPr lang="ru-RU" sz="1800" dirty="0"/>
            <a:t> </a:t>
          </a:r>
          <a:endParaRPr lang="ru-RU" sz="1600" dirty="0"/>
        </a:p>
      </dgm:t>
    </dgm:pt>
    <dgm:pt modelId="{81C59C5B-1B58-4FD5-9FC8-4A9186AAB94E}" type="parTrans" cxnId="{82B64481-1E95-4A7A-B1E3-FD2C8F82AE86}">
      <dgm:prSet/>
      <dgm:spPr/>
      <dgm:t>
        <a:bodyPr/>
        <a:lstStyle/>
        <a:p>
          <a:endParaRPr lang="ru-RU"/>
        </a:p>
      </dgm:t>
    </dgm:pt>
    <dgm:pt modelId="{3C376352-7348-4B69-A539-9B38493B27AF}" type="sibTrans" cxnId="{82B64481-1E95-4A7A-B1E3-FD2C8F82AE86}">
      <dgm:prSet/>
      <dgm:spPr/>
      <dgm:t>
        <a:bodyPr/>
        <a:lstStyle/>
        <a:p>
          <a:endParaRPr lang="ru-RU"/>
        </a:p>
      </dgm:t>
    </dgm:pt>
    <dgm:pt modelId="{7DE07908-0E1E-4B22-B3B4-A19609FB32FF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Освоение среды, игровые занятия</a:t>
          </a:r>
        </a:p>
      </dgm:t>
    </dgm:pt>
    <dgm:pt modelId="{AF7321A4-821F-43F0-82BC-8B2295D390F2}" type="parTrans" cxnId="{130358BD-8C7D-4CF3-A12C-A74C9E88E7BD}">
      <dgm:prSet/>
      <dgm:spPr/>
      <dgm:t>
        <a:bodyPr/>
        <a:lstStyle/>
        <a:p>
          <a:endParaRPr lang="ru-RU"/>
        </a:p>
      </dgm:t>
    </dgm:pt>
    <dgm:pt modelId="{0DAD8B4F-8B2B-40EA-8F5B-DBD2CC6BBD6E}" type="sibTrans" cxnId="{130358BD-8C7D-4CF3-A12C-A74C9E88E7BD}">
      <dgm:prSet/>
      <dgm:spPr/>
      <dgm:t>
        <a:bodyPr/>
        <a:lstStyle/>
        <a:p>
          <a:endParaRPr lang="ru-RU"/>
        </a:p>
      </dgm:t>
    </dgm:pt>
    <dgm:pt modelId="{D1284296-148E-46D3-B6C2-ACDB6BB294B0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Перерыв</a:t>
          </a:r>
          <a:r>
            <a:rPr lang="ru-RU" sz="2800" dirty="0"/>
            <a:t> </a:t>
          </a:r>
          <a:endParaRPr lang="ru-RU" sz="2000" dirty="0"/>
        </a:p>
      </dgm:t>
    </dgm:pt>
    <dgm:pt modelId="{948C8930-443E-41EF-9418-1583AC4176C2}" type="parTrans" cxnId="{CA5B8E2A-1A16-4D67-AF6E-7C3DFAE44FCB}">
      <dgm:prSet/>
      <dgm:spPr/>
      <dgm:t>
        <a:bodyPr/>
        <a:lstStyle/>
        <a:p>
          <a:endParaRPr lang="ru-RU"/>
        </a:p>
      </dgm:t>
    </dgm:pt>
    <dgm:pt modelId="{34D4B1B1-4909-4EEC-B011-09E4C0BDB06E}" type="sibTrans" cxnId="{CA5B8E2A-1A16-4D67-AF6E-7C3DFAE44FCB}">
      <dgm:prSet/>
      <dgm:spPr/>
      <dgm:t>
        <a:bodyPr/>
        <a:lstStyle/>
        <a:p>
          <a:endParaRPr lang="ru-RU"/>
        </a:p>
      </dgm:t>
    </dgm:pt>
    <dgm:pt modelId="{45D07D56-FF2A-44FB-81A5-424946550A0F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Освоение среды, игровые занятия</a:t>
          </a:r>
        </a:p>
      </dgm:t>
    </dgm:pt>
    <dgm:pt modelId="{B3C4BD19-A7CF-4FFD-B6CA-8D1389F7F887}" type="parTrans" cxnId="{679B7BD3-BB54-4C4E-B538-CC3F2AC38019}">
      <dgm:prSet/>
      <dgm:spPr/>
      <dgm:t>
        <a:bodyPr/>
        <a:lstStyle/>
        <a:p>
          <a:endParaRPr lang="ru-RU"/>
        </a:p>
      </dgm:t>
    </dgm:pt>
    <dgm:pt modelId="{8EAB25DA-CB3B-454F-AA90-1BE18F7D4D02}" type="sibTrans" cxnId="{679B7BD3-BB54-4C4E-B538-CC3F2AC38019}">
      <dgm:prSet/>
      <dgm:spPr/>
      <dgm:t>
        <a:bodyPr/>
        <a:lstStyle/>
        <a:p>
          <a:endParaRPr lang="ru-RU"/>
        </a:p>
      </dgm:t>
    </dgm:pt>
    <dgm:pt modelId="{FF558BAD-D7A9-4842-A694-877CD1428530}" type="pres">
      <dgm:prSet presAssocID="{8B16C882-8AA4-45F0-891B-8A2CEFC60C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F2DA20-BCFE-4570-8EA0-92E5B915E4BD}" type="pres">
      <dgm:prSet presAssocID="{50764B0D-A29F-4B78-B527-E8167BBF965F}" presName="boxAndChildren" presStyleCnt="0"/>
      <dgm:spPr/>
    </dgm:pt>
    <dgm:pt modelId="{E0DE7E33-F221-4704-A2B5-E1DA91B9579D}" type="pres">
      <dgm:prSet presAssocID="{50764B0D-A29F-4B78-B527-E8167BBF965F}" presName="parentTextBox" presStyleLbl="node1" presStyleIdx="0" presStyleCnt="6"/>
      <dgm:spPr/>
      <dgm:t>
        <a:bodyPr/>
        <a:lstStyle/>
        <a:p>
          <a:endParaRPr lang="ru-RU"/>
        </a:p>
      </dgm:t>
    </dgm:pt>
    <dgm:pt modelId="{B3E8CD52-F47E-4A95-8E96-20DEE6D2A694}" type="pres">
      <dgm:prSet presAssocID="{8EAB25DA-CB3B-454F-AA90-1BE18F7D4D02}" presName="sp" presStyleCnt="0"/>
      <dgm:spPr/>
    </dgm:pt>
    <dgm:pt modelId="{D9FC3EB6-A9E1-4B62-99EB-7DE4771132D3}" type="pres">
      <dgm:prSet presAssocID="{45D07D56-FF2A-44FB-81A5-424946550A0F}" presName="arrowAndChildren" presStyleCnt="0"/>
      <dgm:spPr/>
    </dgm:pt>
    <dgm:pt modelId="{FAF00C0F-ED0B-409B-BBC4-490145A3516B}" type="pres">
      <dgm:prSet presAssocID="{45D07D56-FF2A-44FB-81A5-424946550A0F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5ED118E1-A62F-4126-9450-56AB1EBB06EF}" type="pres">
      <dgm:prSet presAssocID="{2C97380A-F143-4E29-960F-7BC09CE28C32}" presName="sp" presStyleCnt="0"/>
      <dgm:spPr/>
    </dgm:pt>
    <dgm:pt modelId="{4787D11F-9EEA-49C0-9678-6EDEF94E03F5}" type="pres">
      <dgm:prSet presAssocID="{12CC91C7-7A0F-4B1F-AD65-7F4FA2062464}" presName="arrowAndChildren" presStyleCnt="0"/>
      <dgm:spPr/>
    </dgm:pt>
    <dgm:pt modelId="{30868517-C54E-43ED-B3CE-70F290F44958}" type="pres">
      <dgm:prSet presAssocID="{12CC91C7-7A0F-4B1F-AD65-7F4FA2062464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1756D164-1327-4951-8747-809A09ACDDD2}" type="pres">
      <dgm:prSet presAssocID="{34D4B1B1-4909-4EEC-B011-09E4C0BDB06E}" presName="sp" presStyleCnt="0"/>
      <dgm:spPr/>
    </dgm:pt>
    <dgm:pt modelId="{AEDA4E64-5750-45BB-87A4-E2CC066A2EE5}" type="pres">
      <dgm:prSet presAssocID="{D1284296-148E-46D3-B6C2-ACDB6BB294B0}" presName="arrowAndChildren" presStyleCnt="0"/>
      <dgm:spPr/>
    </dgm:pt>
    <dgm:pt modelId="{318059AB-00D0-48F4-8B9B-F174BF650FF5}" type="pres">
      <dgm:prSet presAssocID="{D1284296-148E-46D3-B6C2-ACDB6BB294B0}" presName="parentTextArrow" presStyleLbl="node1" presStyleIdx="3" presStyleCnt="6" custLinFactNeighborX="868" custLinFactNeighborY="732"/>
      <dgm:spPr/>
      <dgm:t>
        <a:bodyPr/>
        <a:lstStyle/>
        <a:p>
          <a:endParaRPr lang="ru-RU"/>
        </a:p>
      </dgm:t>
    </dgm:pt>
    <dgm:pt modelId="{DCA9D08D-50E6-405B-B70B-67698CF5E0D4}" type="pres">
      <dgm:prSet presAssocID="{0DAD8B4F-8B2B-40EA-8F5B-DBD2CC6BBD6E}" presName="sp" presStyleCnt="0"/>
      <dgm:spPr/>
    </dgm:pt>
    <dgm:pt modelId="{C95F889B-5E16-4DC8-B06B-17F53FD889FA}" type="pres">
      <dgm:prSet presAssocID="{7DE07908-0E1E-4B22-B3B4-A19609FB32FF}" presName="arrowAndChildren" presStyleCnt="0"/>
      <dgm:spPr/>
    </dgm:pt>
    <dgm:pt modelId="{0B56C10E-DB37-416A-BC2D-62C38CCE7B11}" type="pres">
      <dgm:prSet presAssocID="{7DE07908-0E1E-4B22-B3B4-A19609FB32FF}" presName="parentTextArrow" presStyleLbl="node1" presStyleIdx="4" presStyleCnt="6" custScaleY="119352"/>
      <dgm:spPr/>
      <dgm:t>
        <a:bodyPr/>
        <a:lstStyle/>
        <a:p>
          <a:endParaRPr lang="ru-RU"/>
        </a:p>
      </dgm:t>
    </dgm:pt>
    <dgm:pt modelId="{5EB228AF-7090-49C3-90F5-D83C9413A105}" type="pres">
      <dgm:prSet presAssocID="{C734C263-5F90-45EB-B857-2ACA632C2BF1}" presName="sp" presStyleCnt="0"/>
      <dgm:spPr/>
    </dgm:pt>
    <dgm:pt modelId="{593E8D2A-61A5-4C8A-A409-A8D4ED24CB77}" type="pres">
      <dgm:prSet presAssocID="{6858CC59-5C95-4A0B-9507-03DDFCB60141}" presName="arrowAndChildren" presStyleCnt="0"/>
      <dgm:spPr/>
    </dgm:pt>
    <dgm:pt modelId="{7C5E642D-9823-42ED-9D43-F04B652D3B54}" type="pres">
      <dgm:prSet presAssocID="{6858CC59-5C95-4A0B-9507-03DDFCB60141}" presName="parentTextArrow" presStyleLbl="node1" presStyleIdx="5" presStyleCnt="6" custScaleY="125555"/>
      <dgm:spPr/>
      <dgm:t>
        <a:bodyPr/>
        <a:lstStyle/>
        <a:p>
          <a:endParaRPr lang="ru-RU"/>
        </a:p>
      </dgm:t>
    </dgm:pt>
  </dgm:ptLst>
  <dgm:cxnLst>
    <dgm:cxn modelId="{58C977DF-EEF7-4C4A-A7D6-B21BC0B0BA2C}" type="presOf" srcId="{50764B0D-A29F-4B78-B527-E8167BBF965F}" destId="{E0DE7E33-F221-4704-A2B5-E1DA91B9579D}" srcOrd="0" destOrd="0" presId="urn:microsoft.com/office/officeart/2005/8/layout/process4"/>
    <dgm:cxn modelId="{3C0140BE-E2C2-45D1-B91A-66A84B7E81C8}" type="presOf" srcId="{45D07D56-FF2A-44FB-81A5-424946550A0F}" destId="{FAF00C0F-ED0B-409B-BBC4-490145A3516B}" srcOrd="0" destOrd="0" presId="urn:microsoft.com/office/officeart/2005/8/layout/process4"/>
    <dgm:cxn modelId="{85C5DE1D-3680-402B-9CC5-A44015631CB5}" type="presOf" srcId="{12CC91C7-7A0F-4B1F-AD65-7F4FA2062464}" destId="{30868517-C54E-43ED-B3CE-70F290F44958}" srcOrd="0" destOrd="0" presId="urn:microsoft.com/office/officeart/2005/8/layout/process4"/>
    <dgm:cxn modelId="{B5B023A0-711F-422F-95F2-476CC6D225CE}" type="presOf" srcId="{7DE07908-0E1E-4B22-B3B4-A19609FB32FF}" destId="{0B56C10E-DB37-416A-BC2D-62C38CCE7B11}" srcOrd="0" destOrd="0" presId="urn:microsoft.com/office/officeart/2005/8/layout/process4"/>
    <dgm:cxn modelId="{82B64481-1E95-4A7A-B1E3-FD2C8F82AE86}" srcId="{8B16C882-8AA4-45F0-891B-8A2CEFC60C17}" destId="{50764B0D-A29F-4B78-B527-E8167BBF965F}" srcOrd="5" destOrd="0" parTransId="{81C59C5B-1B58-4FD5-9FC8-4A9186AAB94E}" sibTransId="{3C376352-7348-4B69-A539-9B38493B27AF}"/>
    <dgm:cxn modelId="{679B7BD3-BB54-4C4E-B538-CC3F2AC38019}" srcId="{8B16C882-8AA4-45F0-891B-8A2CEFC60C17}" destId="{45D07D56-FF2A-44FB-81A5-424946550A0F}" srcOrd="4" destOrd="0" parTransId="{B3C4BD19-A7CF-4FFD-B6CA-8D1389F7F887}" sibTransId="{8EAB25DA-CB3B-454F-AA90-1BE18F7D4D02}"/>
    <dgm:cxn modelId="{CA5B8E2A-1A16-4D67-AF6E-7C3DFAE44FCB}" srcId="{8B16C882-8AA4-45F0-891B-8A2CEFC60C17}" destId="{D1284296-148E-46D3-B6C2-ACDB6BB294B0}" srcOrd="2" destOrd="0" parTransId="{948C8930-443E-41EF-9418-1583AC4176C2}" sibTransId="{34D4B1B1-4909-4EEC-B011-09E4C0BDB06E}"/>
    <dgm:cxn modelId="{E61E12FC-E96C-472A-B46D-C8B10F6738AF}" srcId="{8B16C882-8AA4-45F0-891B-8A2CEFC60C17}" destId="{12CC91C7-7A0F-4B1F-AD65-7F4FA2062464}" srcOrd="3" destOrd="0" parTransId="{2782413C-603F-41CC-A794-7303FACB232E}" sibTransId="{2C97380A-F143-4E29-960F-7BC09CE28C32}"/>
    <dgm:cxn modelId="{CBFF81F2-A103-4348-A237-7936DA4E182D}" type="presOf" srcId="{D1284296-148E-46D3-B6C2-ACDB6BB294B0}" destId="{318059AB-00D0-48F4-8B9B-F174BF650FF5}" srcOrd="0" destOrd="0" presId="urn:microsoft.com/office/officeart/2005/8/layout/process4"/>
    <dgm:cxn modelId="{47145916-7386-430D-853A-E3CDD5B7A9AF}" type="presOf" srcId="{8B16C882-8AA4-45F0-891B-8A2CEFC60C17}" destId="{FF558BAD-D7A9-4842-A694-877CD1428530}" srcOrd="0" destOrd="0" presId="urn:microsoft.com/office/officeart/2005/8/layout/process4"/>
    <dgm:cxn modelId="{653BFE8F-D578-46C4-AB59-D1B491FC7700}" type="presOf" srcId="{6858CC59-5C95-4A0B-9507-03DDFCB60141}" destId="{7C5E642D-9823-42ED-9D43-F04B652D3B54}" srcOrd="0" destOrd="0" presId="urn:microsoft.com/office/officeart/2005/8/layout/process4"/>
    <dgm:cxn modelId="{130358BD-8C7D-4CF3-A12C-A74C9E88E7BD}" srcId="{8B16C882-8AA4-45F0-891B-8A2CEFC60C17}" destId="{7DE07908-0E1E-4B22-B3B4-A19609FB32FF}" srcOrd="1" destOrd="0" parTransId="{AF7321A4-821F-43F0-82BC-8B2295D390F2}" sibTransId="{0DAD8B4F-8B2B-40EA-8F5B-DBD2CC6BBD6E}"/>
    <dgm:cxn modelId="{CF0C7604-CAEC-4061-8004-8E386447D41F}" srcId="{8B16C882-8AA4-45F0-891B-8A2CEFC60C17}" destId="{6858CC59-5C95-4A0B-9507-03DDFCB60141}" srcOrd="0" destOrd="0" parTransId="{384B85D6-A1CF-4DCC-9992-B916482C3E76}" sibTransId="{C734C263-5F90-45EB-B857-2ACA632C2BF1}"/>
    <dgm:cxn modelId="{79F94959-074A-4C2B-974A-1867C685B0AC}" type="presParOf" srcId="{FF558BAD-D7A9-4842-A694-877CD1428530}" destId="{4AF2DA20-BCFE-4570-8EA0-92E5B915E4BD}" srcOrd="0" destOrd="0" presId="urn:microsoft.com/office/officeart/2005/8/layout/process4"/>
    <dgm:cxn modelId="{E9680189-A931-486B-AF65-B63EEE74CD1F}" type="presParOf" srcId="{4AF2DA20-BCFE-4570-8EA0-92E5B915E4BD}" destId="{E0DE7E33-F221-4704-A2B5-E1DA91B9579D}" srcOrd="0" destOrd="0" presId="urn:microsoft.com/office/officeart/2005/8/layout/process4"/>
    <dgm:cxn modelId="{3158F5B8-8C55-4C9F-BD6F-514C8E6325F7}" type="presParOf" srcId="{FF558BAD-D7A9-4842-A694-877CD1428530}" destId="{B3E8CD52-F47E-4A95-8E96-20DEE6D2A694}" srcOrd="1" destOrd="0" presId="urn:microsoft.com/office/officeart/2005/8/layout/process4"/>
    <dgm:cxn modelId="{1032DC8D-DF24-4CE5-A796-C25AF673F826}" type="presParOf" srcId="{FF558BAD-D7A9-4842-A694-877CD1428530}" destId="{D9FC3EB6-A9E1-4B62-99EB-7DE4771132D3}" srcOrd="2" destOrd="0" presId="urn:microsoft.com/office/officeart/2005/8/layout/process4"/>
    <dgm:cxn modelId="{DA3AE17D-2280-48CE-8EF8-F7EFE518DAAA}" type="presParOf" srcId="{D9FC3EB6-A9E1-4B62-99EB-7DE4771132D3}" destId="{FAF00C0F-ED0B-409B-BBC4-490145A3516B}" srcOrd="0" destOrd="0" presId="urn:microsoft.com/office/officeart/2005/8/layout/process4"/>
    <dgm:cxn modelId="{7736D312-493A-4089-9522-452E97BA2C04}" type="presParOf" srcId="{FF558BAD-D7A9-4842-A694-877CD1428530}" destId="{5ED118E1-A62F-4126-9450-56AB1EBB06EF}" srcOrd="3" destOrd="0" presId="urn:microsoft.com/office/officeart/2005/8/layout/process4"/>
    <dgm:cxn modelId="{53C1FD56-54CA-47FC-BCB9-DCA18A37D762}" type="presParOf" srcId="{FF558BAD-D7A9-4842-A694-877CD1428530}" destId="{4787D11F-9EEA-49C0-9678-6EDEF94E03F5}" srcOrd="4" destOrd="0" presId="urn:microsoft.com/office/officeart/2005/8/layout/process4"/>
    <dgm:cxn modelId="{408CF7D9-FCC3-4852-8D4F-E6AE38E3C266}" type="presParOf" srcId="{4787D11F-9EEA-49C0-9678-6EDEF94E03F5}" destId="{30868517-C54E-43ED-B3CE-70F290F44958}" srcOrd="0" destOrd="0" presId="urn:microsoft.com/office/officeart/2005/8/layout/process4"/>
    <dgm:cxn modelId="{AAD0534F-8045-4E5D-9855-3D1E7A16102B}" type="presParOf" srcId="{FF558BAD-D7A9-4842-A694-877CD1428530}" destId="{1756D164-1327-4951-8747-809A09ACDDD2}" srcOrd="5" destOrd="0" presId="urn:microsoft.com/office/officeart/2005/8/layout/process4"/>
    <dgm:cxn modelId="{4F40440B-CF8B-4E4E-A478-A924A40BB20E}" type="presParOf" srcId="{FF558BAD-D7A9-4842-A694-877CD1428530}" destId="{AEDA4E64-5750-45BB-87A4-E2CC066A2EE5}" srcOrd="6" destOrd="0" presId="urn:microsoft.com/office/officeart/2005/8/layout/process4"/>
    <dgm:cxn modelId="{E408B8B2-B186-4557-8164-86617B00BB25}" type="presParOf" srcId="{AEDA4E64-5750-45BB-87A4-E2CC066A2EE5}" destId="{318059AB-00D0-48F4-8B9B-F174BF650FF5}" srcOrd="0" destOrd="0" presId="urn:microsoft.com/office/officeart/2005/8/layout/process4"/>
    <dgm:cxn modelId="{EC87F61D-775A-44F1-96DA-6179040B767C}" type="presParOf" srcId="{FF558BAD-D7A9-4842-A694-877CD1428530}" destId="{DCA9D08D-50E6-405B-B70B-67698CF5E0D4}" srcOrd="7" destOrd="0" presId="urn:microsoft.com/office/officeart/2005/8/layout/process4"/>
    <dgm:cxn modelId="{B3DB8D44-22E9-4088-8FFF-A18BE941ADBA}" type="presParOf" srcId="{FF558BAD-D7A9-4842-A694-877CD1428530}" destId="{C95F889B-5E16-4DC8-B06B-17F53FD889FA}" srcOrd="8" destOrd="0" presId="urn:microsoft.com/office/officeart/2005/8/layout/process4"/>
    <dgm:cxn modelId="{9C4F486F-57C9-4A78-8282-76527C650921}" type="presParOf" srcId="{C95F889B-5E16-4DC8-B06B-17F53FD889FA}" destId="{0B56C10E-DB37-416A-BC2D-62C38CCE7B11}" srcOrd="0" destOrd="0" presId="urn:microsoft.com/office/officeart/2005/8/layout/process4"/>
    <dgm:cxn modelId="{8292685D-D0C8-4651-9B06-14D35E8466BB}" type="presParOf" srcId="{FF558BAD-D7A9-4842-A694-877CD1428530}" destId="{5EB228AF-7090-49C3-90F5-D83C9413A105}" srcOrd="9" destOrd="0" presId="urn:microsoft.com/office/officeart/2005/8/layout/process4"/>
    <dgm:cxn modelId="{9DF41404-01B5-4F55-887E-B1AD229CC0EA}" type="presParOf" srcId="{FF558BAD-D7A9-4842-A694-877CD1428530}" destId="{593E8D2A-61A5-4C8A-A409-A8D4ED24CB77}" srcOrd="10" destOrd="0" presId="urn:microsoft.com/office/officeart/2005/8/layout/process4"/>
    <dgm:cxn modelId="{E2AF15E1-BF4B-456A-B17F-F9509AFCC5AF}" type="presParOf" srcId="{593E8D2A-61A5-4C8A-A409-A8D4ED24CB77}" destId="{7C5E642D-9823-42ED-9D43-F04B652D3B5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9F85C6-5CCD-4893-B9B0-6297ED42126B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41F639-D370-4607-B2DF-D0232E7E3B50}">
      <dgm:prSet phldrT="[Текст]" custT="1"/>
      <dgm:spPr/>
      <dgm:t>
        <a:bodyPr/>
        <a:lstStyle/>
        <a:p>
          <a:r>
            <a: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</a:t>
          </a:r>
        </a:p>
      </dgm:t>
    </dgm:pt>
    <dgm:pt modelId="{A2C5DFF1-1C4E-42BA-99EC-936043557C0A}" type="parTrans" cxnId="{04237BC1-06E5-45B3-B969-4B322CA832F1}">
      <dgm:prSet/>
      <dgm:spPr/>
      <dgm:t>
        <a:bodyPr/>
        <a:lstStyle/>
        <a:p>
          <a:endParaRPr lang="ru-RU"/>
        </a:p>
      </dgm:t>
    </dgm:pt>
    <dgm:pt modelId="{2BFE38DB-E43F-49F1-B86F-6D627D16E557}" type="sibTrans" cxnId="{04237BC1-06E5-45B3-B969-4B322CA832F1}">
      <dgm:prSet/>
      <dgm:spPr/>
      <dgm:t>
        <a:bodyPr/>
        <a:lstStyle/>
        <a:p>
          <a:endParaRPr lang="ru-RU"/>
        </a:p>
      </dgm:t>
    </dgm:pt>
    <dgm:pt modelId="{CFF35183-A84C-441A-9759-F6CC38F47FAE}">
      <dgm:prSet phldrT="[Текст]"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</a:t>
          </a:r>
        </a:p>
      </dgm:t>
    </dgm:pt>
    <dgm:pt modelId="{0FC24DCB-112A-4D1F-ACD0-30C4E9AEDCCB}" type="parTrans" cxnId="{666A6A7D-91D0-4B97-AD83-399D11ED5A30}">
      <dgm:prSet/>
      <dgm:spPr/>
      <dgm:t>
        <a:bodyPr/>
        <a:lstStyle/>
        <a:p>
          <a:endParaRPr lang="ru-RU"/>
        </a:p>
      </dgm:t>
    </dgm:pt>
    <dgm:pt modelId="{822ACDCF-F302-4951-9AF7-47A26C11FF6D}" type="sibTrans" cxnId="{666A6A7D-91D0-4B97-AD83-399D11ED5A30}">
      <dgm:prSet/>
      <dgm:spPr/>
      <dgm:t>
        <a:bodyPr/>
        <a:lstStyle/>
        <a:p>
          <a:endParaRPr lang="ru-RU"/>
        </a:p>
      </dgm:t>
    </dgm:pt>
    <dgm:pt modelId="{8FFAFB52-EBBA-4A3F-AAA2-81EFF6B0BD27}">
      <dgm:prSet phldrT="[Текст]"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</a:t>
          </a:r>
        </a:p>
      </dgm:t>
    </dgm:pt>
    <dgm:pt modelId="{7AFFC36E-6E81-4BEC-908B-963597ECAC60}" type="parTrans" cxnId="{4C6EAA9C-9BA8-4E8B-A5E4-08F5E03CCD7E}">
      <dgm:prSet/>
      <dgm:spPr/>
      <dgm:t>
        <a:bodyPr/>
        <a:lstStyle/>
        <a:p>
          <a:endParaRPr lang="ru-RU"/>
        </a:p>
      </dgm:t>
    </dgm:pt>
    <dgm:pt modelId="{6981C08E-82AB-4F0A-9A0E-BD6454CFE6E6}" type="sibTrans" cxnId="{4C6EAA9C-9BA8-4E8B-A5E4-08F5E03CCD7E}">
      <dgm:prSet/>
      <dgm:spPr/>
      <dgm:t>
        <a:bodyPr/>
        <a:lstStyle/>
        <a:p>
          <a:endParaRPr lang="ru-RU"/>
        </a:p>
      </dgm:t>
    </dgm:pt>
    <dgm:pt modelId="{7275C05B-36E2-44FF-9F69-FD60653F758A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Мин </a:t>
          </a:r>
          <a:r>
            <a:rPr lang="ru-RU" sz="1800" b="1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тулам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A0FF6D-DF4B-454E-8E5E-2182D7877957}" type="parTrans" cxnId="{23AAC5A0-059F-4544-8562-08AD6A4467B6}">
      <dgm:prSet/>
      <dgm:spPr/>
      <dgm:t>
        <a:bodyPr/>
        <a:lstStyle/>
        <a:p>
          <a:endParaRPr lang="ru-RU"/>
        </a:p>
      </dgm:t>
    </dgm:pt>
    <dgm:pt modelId="{485DDB3F-61C4-4306-BE8B-25B08735745B}" type="sibTrans" cxnId="{23AAC5A0-059F-4544-8562-08AD6A4467B6}">
      <dgm:prSet/>
      <dgm:spPr/>
      <dgm:t>
        <a:bodyPr/>
        <a:lstStyle/>
        <a:p>
          <a:endParaRPr lang="ru-RU"/>
        </a:p>
      </dgm:t>
    </dgm:pt>
    <dgm:pt modelId="{726714BC-70ED-4835-8A4A-A86539997CBF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</a:t>
          </a:r>
        </a:p>
      </dgm:t>
    </dgm:pt>
    <dgm:pt modelId="{757FD430-5895-4A32-864F-87B3B769B593}" type="parTrans" cxnId="{DFF989ED-6039-49F1-AC92-CA8720588EE5}">
      <dgm:prSet/>
      <dgm:spPr/>
      <dgm:t>
        <a:bodyPr/>
        <a:lstStyle/>
        <a:p>
          <a:endParaRPr lang="ru-RU"/>
        </a:p>
      </dgm:t>
    </dgm:pt>
    <dgm:pt modelId="{75874C02-D3F4-4993-96FE-AF1539FA223A}" type="sibTrans" cxnId="{DFF989ED-6039-49F1-AC92-CA8720588EE5}">
      <dgm:prSet/>
      <dgm:spPr/>
      <dgm:t>
        <a:bodyPr/>
        <a:lstStyle/>
        <a:p>
          <a:endParaRPr lang="ru-RU"/>
        </a:p>
      </dgm:t>
    </dgm:pt>
    <dgm:pt modelId="{74C818B3-9BD4-4BA8-8B9E-5B27D93D0499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</a:t>
          </a:r>
        </a:p>
      </dgm:t>
    </dgm:pt>
    <dgm:pt modelId="{28A22DD1-86CF-4184-963B-DCD6929DE9A3}" type="parTrans" cxnId="{3619112E-2B90-49DE-99C3-9C8077C8D084}">
      <dgm:prSet/>
      <dgm:spPr/>
      <dgm:t>
        <a:bodyPr/>
        <a:lstStyle/>
        <a:p>
          <a:endParaRPr lang="ru-RU"/>
        </a:p>
      </dgm:t>
    </dgm:pt>
    <dgm:pt modelId="{CE6EF72E-001B-4A49-9D47-AAB21020D638}" type="sibTrans" cxnId="{3619112E-2B90-49DE-99C3-9C8077C8D084}">
      <dgm:prSet/>
      <dgm:spPr/>
      <dgm:t>
        <a:bodyPr/>
        <a:lstStyle/>
        <a:p>
          <a:endParaRPr lang="ru-RU"/>
        </a:p>
      </dgm:t>
    </dgm:pt>
    <dgm:pt modelId="{1DA35EFD-5994-4CF3-87F4-DE4B6E3073BA}">
      <dgm:prSet custT="1"/>
      <dgm:spPr/>
      <dgm:t>
        <a:bodyPr/>
        <a:lstStyle/>
        <a:p>
          <a:r>
            <a:rPr lang="ru-RU" sz="1800" b="1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Кѳрдѳѳх ахсаан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858F66-09D2-4A4C-8B23-0E030DFF2094}" type="parTrans" cxnId="{CA403609-C8E2-4BAF-B210-D9EBDC5028A0}">
      <dgm:prSet/>
      <dgm:spPr/>
      <dgm:t>
        <a:bodyPr/>
        <a:lstStyle/>
        <a:p>
          <a:endParaRPr lang="ru-RU"/>
        </a:p>
      </dgm:t>
    </dgm:pt>
    <dgm:pt modelId="{E8DF0A0E-89D1-4E8F-9FE5-0E50585A7DBE}" type="sibTrans" cxnId="{CA403609-C8E2-4BAF-B210-D9EBDC5028A0}">
      <dgm:prSet/>
      <dgm:spPr/>
      <dgm:t>
        <a:bodyPr/>
        <a:lstStyle/>
        <a:p>
          <a:endParaRPr lang="ru-RU"/>
        </a:p>
      </dgm:t>
    </dgm:pt>
    <dgm:pt modelId="{31124DA5-0110-49B3-A681-E115A053736E}">
      <dgm:prSet custT="1"/>
      <dgm:spPr/>
      <dgm:t>
        <a:bodyPr/>
        <a:lstStyle/>
        <a:p>
          <a:r>
            <a:rPr lang="ru-RU" sz="1800" b="1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Саҥарар саҥам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11B721-AEEC-4EED-9A69-7984E5A06930}" type="parTrans" cxnId="{64AFD95C-F335-4B55-9062-C0CBDCAEDB8A}">
      <dgm:prSet/>
      <dgm:spPr/>
      <dgm:t>
        <a:bodyPr/>
        <a:lstStyle/>
        <a:p>
          <a:endParaRPr lang="ru-RU"/>
        </a:p>
      </dgm:t>
    </dgm:pt>
    <dgm:pt modelId="{C123054A-8B7B-42AC-A2DC-A49823062B79}" type="sibTrans" cxnId="{64AFD95C-F335-4B55-9062-C0CBDCAEDB8A}">
      <dgm:prSet/>
      <dgm:spPr/>
      <dgm:t>
        <a:bodyPr/>
        <a:lstStyle/>
        <a:p>
          <a:endParaRPr lang="ru-RU"/>
        </a:p>
      </dgm:t>
    </dgm:pt>
    <dgm:pt modelId="{EB4E2D78-D367-4902-80E3-EC027C0F3D42}">
      <dgm:prSet custT="1"/>
      <dgm:spPr/>
      <dgm:t>
        <a:bodyPr/>
        <a:lstStyle/>
        <a:p>
          <a:r>
            <a:rPr lang="ru-RU" sz="1800" b="1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Дьэрэкээн</a:t>
          </a:r>
          <a:r>
            <a: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кустук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6B39A5-EFD2-4A97-ABB4-ABE8A7E325D8}" type="parTrans" cxnId="{40AFDAD5-1AA5-48C7-A854-043956B04D53}">
      <dgm:prSet/>
      <dgm:spPr/>
      <dgm:t>
        <a:bodyPr/>
        <a:lstStyle/>
        <a:p>
          <a:endParaRPr lang="ru-RU"/>
        </a:p>
      </dgm:t>
    </dgm:pt>
    <dgm:pt modelId="{0CC38999-B7D8-4182-9810-E1CF42F9C9DD}" type="sibTrans" cxnId="{40AFDAD5-1AA5-48C7-A854-043956B04D53}">
      <dgm:prSet/>
      <dgm:spPr/>
      <dgm:t>
        <a:bodyPr/>
        <a:lstStyle/>
        <a:p>
          <a:endParaRPr lang="ru-RU"/>
        </a:p>
      </dgm:t>
    </dgm:pt>
    <dgm:pt modelId="{DB70828E-A20B-4417-98C9-3079AB5B9DDE}">
      <dgm:prSet custT="1"/>
      <dgm:spPr/>
      <dgm:t>
        <a:bodyPr/>
        <a:lstStyle/>
        <a:p>
          <a:r>
            <a:rPr lang="ru-RU" sz="1800" b="1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Айабын-тутабын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1FBCCC-F376-4FEF-BC56-08293846543F}" type="parTrans" cxnId="{23E40BA0-154E-4FC3-8507-4C12EDA7169E}">
      <dgm:prSet/>
      <dgm:spPr/>
      <dgm:t>
        <a:bodyPr/>
        <a:lstStyle/>
        <a:p>
          <a:endParaRPr lang="ru-RU"/>
        </a:p>
      </dgm:t>
    </dgm:pt>
    <dgm:pt modelId="{BDFD068E-857E-41D0-9BF7-3BBA8D441B3C}" type="sibTrans" cxnId="{23E40BA0-154E-4FC3-8507-4C12EDA7169E}">
      <dgm:prSet/>
      <dgm:spPr/>
      <dgm:t>
        <a:bodyPr/>
        <a:lstStyle/>
        <a:p>
          <a:endParaRPr lang="ru-RU"/>
        </a:p>
      </dgm:t>
    </dgm:pt>
    <dgm:pt modelId="{91B514FD-BBB8-4115-9D9F-6A468A858C3B}" type="pres">
      <dgm:prSet presAssocID="{E39F85C6-5CCD-4893-B9B0-6297ED42126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1422E7-E9FC-4766-ADD6-BEA409AA52C1}" type="pres">
      <dgm:prSet presAssocID="{D941F639-D370-4607-B2DF-D0232E7E3B50}" presName="horFlow" presStyleCnt="0"/>
      <dgm:spPr/>
    </dgm:pt>
    <dgm:pt modelId="{3805E3D5-79B5-4312-AED6-27D1E9485411}" type="pres">
      <dgm:prSet presAssocID="{D941F639-D370-4607-B2DF-D0232E7E3B50}" presName="bigChev" presStyleLbl="node1" presStyleIdx="0" presStyleCnt="5" custScaleX="73102" custLinFactNeighborX="-539" custLinFactNeighborY="-87893"/>
      <dgm:spPr/>
      <dgm:t>
        <a:bodyPr/>
        <a:lstStyle/>
        <a:p>
          <a:endParaRPr lang="ru-RU"/>
        </a:p>
      </dgm:t>
    </dgm:pt>
    <dgm:pt modelId="{72C4BECB-931B-4D9B-B435-A497803E9469}" type="pres">
      <dgm:prSet presAssocID="{1CA0FF6D-DF4B-454E-8E5E-2182D7877957}" presName="parTrans" presStyleCnt="0"/>
      <dgm:spPr/>
    </dgm:pt>
    <dgm:pt modelId="{B32E9454-DCEA-4CEB-B817-291D309EF859}" type="pres">
      <dgm:prSet presAssocID="{7275C05B-36E2-44FF-9F69-FD60653F758A}" presName="node" presStyleLbl="alignAccFollowNode1" presStyleIdx="0" presStyleCnt="5" custScaleX="289757" custScaleY="110550" custLinFactY="-6809" custLinFactNeighborX="1153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0E4D4-1C28-48EB-855A-621ECC4CBE57}" type="pres">
      <dgm:prSet presAssocID="{D941F639-D370-4607-B2DF-D0232E7E3B50}" presName="vSp" presStyleCnt="0"/>
      <dgm:spPr/>
    </dgm:pt>
    <dgm:pt modelId="{7FFCF386-07B4-4656-AB8B-6AD508BA5442}" type="pres">
      <dgm:prSet presAssocID="{74C818B3-9BD4-4BA8-8B9E-5B27D93D0499}" presName="horFlow" presStyleCnt="0"/>
      <dgm:spPr/>
    </dgm:pt>
    <dgm:pt modelId="{2C8A485B-85DD-43ED-9DD0-E0C641597470}" type="pres">
      <dgm:prSet presAssocID="{74C818B3-9BD4-4BA8-8B9E-5B27D93D0499}" presName="bigChev" presStyleLbl="node1" presStyleIdx="1" presStyleCnt="5" custScaleX="71325" custLinFactNeighborX="-1292" custLinFactNeighborY="3289"/>
      <dgm:spPr/>
      <dgm:t>
        <a:bodyPr/>
        <a:lstStyle/>
        <a:p>
          <a:endParaRPr lang="ru-RU"/>
        </a:p>
      </dgm:t>
    </dgm:pt>
    <dgm:pt modelId="{EC8C31C8-5B46-4891-9B0D-A89DF15A2A7F}" type="pres">
      <dgm:prSet presAssocID="{89858F66-09D2-4A4C-8B23-0E030DFF2094}" presName="parTrans" presStyleCnt="0"/>
      <dgm:spPr/>
    </dgm:pt>
    <dgm:pt modelId="{ABA3D974-D684-4BC4-85FF-C9166D00A428}" type="pres">
      <dgm:prSet presAssocID="{1DA35EFD-5994-4CF3-87F4-DE4B6E3073BA}" presName="node" presStyleLbl="alignAccFollowNode1" presStyleIdx="1" presStyleCnt="5" custScaleX="291898" custScaleY="108378" custLinFactNeighborX="-4952" custLinFactNeighborY="-2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1C9E9-37EF-4B74-B742-16C104918C12}" type="pres">
      <dgm:prSet presAssocID="{74C818B3-9BD4-4BA8-8B9E-5B27D93D0499}" presName="vSp" presStyleCnt="0"/>
      <dgm:spPr/>
    </dgm:pt>
    <dgm:pt modelId="{6FD059D2-BC13-440C-A144-00ADC6365843}" type="pres">
      <dgm:prSet presAssocID="{CFF35183-A84C-441A-9759-F6CC38F47FAE}" presName="horFlow" presStyleCnt="0"/>
      <dgm:spPr/>
    </dgm:pt>
    <dgm:pt modelId="{D429C84A-D624-4AA0-B779-425AA3F6CEB2}" type="pres">
      <dgm:prSet presAssocID="{CFF35183-A84C-441A-9759-F6CC38F47FAE}" presName="bigChev" presStyleLbl="node1" presStyleIdx="2" presStyleCnt="5" custScaleX="70000" custLinFactNeighborX="-29104" custLinFactNeighborY="6796"/>
      <dgm:spPr/>
      <dgm:t>
        <a:bodyPr/>
        <a:lstStyle/>
        <a:p>
          <a:endParaRPr lang="ru-RU"/>
        </a:p>
      </dgm:t>
    </dgm:pt>
    <dgm:pt modelId="{666E83EC-1F37-428B-AC13-A1466D0A2678}" type="pres">
      <dgm:prSet presAssocID="{D611B721-AEEC-4EED-9A69-7984E5A06930}" presName="parTrans" presStyleCnt="0"/>
      <dgm:spPr/>
    </dgm:pt>
    <dgm:pt modelId="{020D130B-68B6-403F-AE59-EF2583F5BDEB}" type="pres">
      <dgm:prSet presAssocID="{31124DA5-0110-49B3-A681-E115A053736E}" presName="node" presStyleLbl="alignAccFollowNode1" presStyleIdx="2" presStyleCnt="5" custScaleX="295090" custScaleY="115612" custLinFactNeighborX="-22572" custLinFactNeighborY="5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5A019-2E07-4BB0-8719-D3FCF2EB861C}" type="pres">
      <dgm:prSet presAssocID="{CFF35183-A84C-441A-9759-F6CC38F47FAE}" presName="vSp" presStyleCnt="0"/>
      <dgm:spPr/>
    </dgm:pt>
    <dgm:pt modelId="{9C573A35-A671-4DFB-B5EE-4706DCCF4F1C}" type="pres">
      <dgm:prSet presAssocID="{726714BC-70ED-4835-8A4A-A86539997CBF}" presName="horFlow" presStyleCnt="0"/>
      <dgm:spPr/>
    </dgm:pt>
    <dgm:pt modelId="{610EC690-3C42-4B9C-94E0-9D9C17302D27}" type="pres">
      <dgm:prSet presAssocID="{726714BC-70ED-4835-8A4A-A86539997CBF}" presName="bigChev" presStyleLbl="node1" presStyleIdx="3" presStyleCnt="5" custScaleX="70867" custLinFactNeighborX="-1292" custLinFactNeighborY="1263"/>
      <dgm:spPr/>
      <dgm:t>
        <a:bodyPr/>
        <a:lstStyle/>
        <a:p>
          <a:endParaRPr lang="ru-RU"/>
        </a:p>
      </dgm:t>
    </dgm:pt>
    <dgm:pt modelId="{D919C628-DED5-4AAE-B091-B2F9AEA8250C}" type="pres">
      <dgm:prSet presAssocID="{666B39A5-EFD2-4A97-ABB4-ABE8A7E325D8}" presName="parTrans" presStyleCnt="0"/>
      <dgm:spPr/>
    </dgm:pt>
    <dgm:pt modelId="{652FABBF-92C0-4447-848C-1AC3EF13FD15}" type="pres">
      <dgm:prSet presAssocID="{EB4E2D78-D367-4902-80E3-EC027C0F3D42}" presName="node" presStyleLbl="alignAccFollowNode1" presStyleIdx="3" presStyleCnt="5" custScaleX="292450" custScaleY="115154" custLinFactNeighborX="-29658" custLinFactNeighborY="-5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84588-9ADE-44FB-B20D-92E0878E2DF2}" type="pres">
      <dgm:prSet presAssocID="{726714BC-70ED-4835-8A4A-A86539997CBF}" presName="vSp" presStyleCnt="0"/>
      <dgm:spPr/>
    </dgm:pt>
    <dgm:pt modelId="{A557A93C-27DD-4BE5-96DE-3876FED34D15}" type="pres">
      <dgm:prSet presAssocID="{8FFAFB52-EBBA-4A3F-AAA2-81EFF6B0BD27}" presName="horFlow" presStyleCnt="0"/>
      <dgm:spPr/>
    </dgm:pt>
    <dgm:pt modelId="{2C528726-9242-4C83-A5B8-379A518A7435}" type="pres">
      <dgm:prSet presAssocID="{8FFAFB52-EBBA-4A3F-AAA2-81EFF6B0BD27}" presName="bigChev" presStyleLbl="node1" presStyleIdx="4" presStyleCnt="5" custScaleX="68199" custLinFactNeighborX="-539" custLinFactNeighborY="63775"/>
      <dgm:spPr/>
      <dgm:t>
        <a:bodyPr/>
        <a:lstStyle/>
        <a:p>
          <a:endParaRPr lang="ru-RU"/>
        </a:p>
      </dgm:t>
    </dgm:pt>
    <dgm:pt modelId="{B9193D0F-0CB9-4BD1-BAD6-5D6B7BC09589}" type="pres">
      <dgm:prSet presAssocID="{971FBCCC-F376-4FEF-BC56-08293846543F}" presName="parTrans" presStyleCnt="0"/>
      <dgm:spPr/>
    </dgm:pt>
    <dgm:pt modelId="{459D1E85-9BE2-4162-A3F2-B2867B4CA9BC}" type="pres">
      <dgm:prSet presAssocID="{DB70828E-A20B-4417-98C9-3079AB5B9DDE}" presName="node" presStyleLbl="alignAccFollowNode1" presStyleIdx="4" presStyleCnt="5" custScaleX="295298" custScaleY="122613" custLinFactNeighborX="19094" custLinFactNeighborY="-5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7096B2-7835-4BBD-9DA9-8B7C26B1F11B}" type="presOf" srcId="{74C818B3-9BD4-4BA8-8B9E-5B27D93D0499}" destId="{2C8A485B-85DD-43ED-9DD0-E0C641597470}" srcOrd="0" destOrd="0" presId="urn:microsoft.com/office/officeart/2005/8/layout/lProcess3"/>
    <dgm:cxn modelId="{3619112E-2B90-49DE-99C3-9C8077C8D084}" srcId="{E39F85C6-5CCD-4893-B9B0-6297ED42126B}" destId="{74C818B3-9BD4-4BA8-8B9E-5B27D93D0499}" srcOrd="1" destOrd="0" parTransId="{28A22DD1-86CF-4184-963B-DCD6929DE9A3}" sibTransId="{CE6EF72E-001B-4A49-9D47-AAB21020D638}"/>
    <dgm:cxn modelId="{8C33D0DF-0D64-4867-B9B5-612493A53DDA}" type="presOf" srcId="{D941F639-D370-4607-B2DF-D0232E7E3B50}" destId="{3805E3D5-79B5-4312-AED6-27D1E9485411}" srcOrd="0" destOrd="0" presId="urn:microsoft.com/office/officeart/2005/8/layout/lProcess3"/>
    <dgm:cxn modelId="{4C6EAA9C-9BA8-4E8B-A5E4-08F5E03CCD7E}" srcId="{E39F85C6-5CCD-4893-B9B0-6297ED42126B}" destId="{8FFAFB52-EBBA-4A3F-AAA2-81EFF6B0BD27}" srcOrd="4" destOrd="0" parTransId="{7AFFC36E-6E81-4BEC-908B-963597ECAC60}" sibTransId="{6981C08E-82AB-4F0A-9A0E-BD6454CFE6E6}"/>
    <dgm:cxn modelId="{6E6918AD-8366-412D-90C5-D98C0610D9C6}" type="presOf" srcId="{8FFAFB52-EBBA-4A3F-AAA2-81EFF6B0BD27}" destId="{2C528726-9242-4C83-A5B8-379A518A7435}" srcOrd="0" destOrd="0" presId="urn:microsoft.com/office/officeart/2005/8/layout/lProcess3"/>
    <dgm:cxn modelId="{CA403609-C8E2-4BAF-B210-D9EBDC5028A0}" srcId="{74C818B3-9BD4-4BA8-8B9E-5B27D93D0499}" destId="{1DA35EFD-5994-4CF3-87F4-DE4B6E3073BA}" srcOrd="0" destOrd="0" parTransId="{89858F66-09D2-4A4C-8B23-0E030DFF2094}" sibTransId="{E8DF0A0E-89D1-4E8F-9FE5-0E50585A7DBE}"/>
    <dgm:cxn modelId="{666A6A7D-91D0-4B97-AD83-399D11ED5A30}" srcId="{E39F85C6-5CCD-4893-B9B0-6297ED42126B}" destId="{CFF35183-A84C-441A-9759-F6CC38F47FAE}" srcOrd="2" destOrd="0" parTransId="{0FC24DCB-112A-4D1F-ACD0-30C4E9AEDCCB}" sibTransId="{822ACDCF-F302-4951-9AF7-47A26C11FF6D}"/>
    <dgm:cxn modelId="{3AF813BB-FC02-4BF8-8374-94D8D2BB1979}" type="presOf" srcId="{7275C05B-36E2-44FF-9F69-FD60653F758A}" destId="{B32E9454-DCEA-4CEB-B817-291D309EF859}" srcOrd="0" destOrd="0" presId="urn:microsoft.com/office/officeart/2005/8/layout/lProcess3"/>
    <dgm:cxn modelId="{15A0238A-AC9F-4171-9F58-D68D220524DD}" type="presOf" srcId="{726714BC-70ED-4835-8A4A-A86539997CBF}" destId="{610EC690-3C42-4B9C-94E0-9D9C17302D27}" srcOrd="0" destOrd="0" presId="urn:microsoft.com/office/officeart/2005/8/layout/lProcess3"/>
    <dgm:cxn modelId="{2AA0CD89-47DD-4FA2-8350-1205F3E8DBB1}" type="presOf" srcId="{EB4E2D78-D367-4902-80E3-EC027C0F3D42}" destId="{652FABBF-92C0-4447-848C-1AC3EF13FD15}" srcOrd="0" destOrd="0" presId="urn:microsoft.com/office/officeart/2005/8/layout/lProcess3"/>
    <dgm:cxn modelId="{04237BC1-06E5-45B3-B969-4B322CA832F1}" srcId="{E39F85C6-5CCD-4893-B9B0-6297ED42126B}" destId="{D941F639-D370-4607-B2DF-D0232E7E3B50}" srcOrd="0" destOrd="0" parTransId="{A2C5DFF1-1C4E-42BA-99EC-936043557C0A}" sibTransId="{2BFE38DB-E43F-49F1-B86F-6D627D16E557}"/>
    <dgm:cxn modelId="{7EAE217A-1756-4804-B637-48B81EB8B16A}" type="presOf" srcId="{CFF35183-A84C-441A-9759-F6CC38F47FAE}" destId="{D429C84A-D624-4AA0-B779-425AA3F6CEB2}" srcOrd="0" destOrd="0" presId="urn:microsoft.com/office/officeart/2005/8/layout/lProcess3"/>
    <dgm:cxn modelId="{23AAC5A0-059F-4544-8562-08AD6A4467B6}" srcId="{D941F639-D370-4607-B2DF-D0232E7E3B50}" destId="{7275C05B-36E2-44FF-9F69-FD60653F758A}" srcOrd="0" destOrd="0" parTransId="{1CA0FF6D-DF4B-454E-8E5E-2182D7877957}" sibTransId="{485DDB3F-61C4-4306-BE8B-25B08735745B}"/>
    <dgm:cxn modelId="{AE4948FE-29C5-4CA0-9939-C7CA96F7B418}" type="presOf" srcId="{1DA35EFD-5994-4CF3-87F4-DE4B6E3073BA}" destId="{ABA3D974-D684-4BC4-85FF-C9166D00A428}" srcOrd="0" destOrd="0" presId="urn:microsoft.com/office/officeart/2005/8/layout/lProcess3"/>
    <dgm:cxn modelId="{64AFD95C-F335-4B55-9062-C0CBDCAEDB8A}" srcId="{CFF35183-A84C-441A-9759-F6CC38F47FAE}" destId="{31124DA5-0110-49B3-A681-E115A053736E}" srcOrd="0" destOrd="0" parTransId="{D611B721-AEEC-4EED-9A69-7984E5A06930}" sibTransId="{C123054A-8B7B-42AC-A2DC-A49823062B79}"/>
    <dgm:cxn modelId="{DFF989ED-6039-49F1-AC92-CA8720588EE5}" srcId="{E39F85C6-5CCD-4893-B9B0-6297ED42126B}" destId="{726714BC-70ED-4835-8A4A-A86539997CBF}" srcOrd="3" destOrd="0" parTransId="{757FD430-5895-4A32-864F-87B3B769B593}" sibTransId="{75874C02-D3F4-4993-96FE-AF1539FA223A}"/>
    <dgm:cxn modelId="{52F80EBA-5D6C-4439-A515-753ADF1610B4}" type="presOf" srcId="{31124DA5-0110-49B3-A681-E115A053736E}" destId="{020D130B-68B6-403F-AE59-EF2583F5BDEB}" srcOrd="0" destOrd="0" presId="urn:microsoft.com/office/officeart/2005/8/layout/lProcess3"/>
    <dgm:cxn modelId="{40AFDAD5-1AA5-48C7-A854-043956B04D53}" srcId="{726714BC-70ED-4835-8A4A-A86539997CBF}" destId="{EB4E2D78-D367-4902-80E3-EC027C0F3D42}" srcOrd="0" destOrd="0" parTransId="{666B39A5-EFD2-4A97-ABB4-ABE8A7E325D8}" sibTransId="{0CC38999-B7D8-4182-9810-E1CF42F9C9DD}"/>
    <dgm:cxn modelId="{376202F9-0FE9-4FAF-AE81-B1BB02DA22F7}" type="presOf" srcId="{DB70828E-A20B-4417-98C9-3079AB5B9DDE}" destId="{459D1E85-9BE2-4162-A3F2-B2867B4CA9BC}" srcOrd="0" destOrd="0" presId="urn:microsoft.com/office/officeart/2005/8/layout/lProcess3"/>
    <dgm:cxn modelId="{23E40BA0-154E-4FC3-8507-4C12EDA7169E}" srcId="{8FFAFB52-EBBA-4A3F-AAA2-81EFF6B0BD27}" destId="{DB70828E-A20B-4417-98C9-3079AB5B9DDE}" srcOrd="0" destOrd="0" parTransId="{971FBCCC-F376-4FEF-BC56-08293846543F}" sibTransId="{BDFD068E-857E-41D0-9BF7-3BBA8D441B3C}"/>
    <dgm:cxn modelId="{03E94BF2-7FCB-4482-8E85-7568DE0C874F}" type="presOf" srcId="{E39F85C6-5CCD-4893-B9B0-6297ED42126B}" destId="{91B514FD-BBB8-4115-9D9F-6A468A858C3B}" srcOrd="0" destOrd="0" presId="urn:microsoft.com/office/officeart/2005/8/layout/lProcess3"/>
    <dgm:cxn modelId="{B417F50B-342C-47B2-85D9-D7FE8205B1B8}" type="presParOf" srcId="{91B514FD-BBB8-4115-9D9F-6A468A858C3B}" destId="{1E1422E7-E9FC-4766-ADD6-BEA409AA52C1}" srcOrd="0" destOrd="0" presId="urn:microsoft.com/office/officeart/2005/8/layout/lProcess3"/>
    <dgm:cxn modelId="{27AC746E-0F97-439D-9405-21EB172F091B}" type="presParOf" srcId="{1E1422E7-E9FC-4766-ADD6-BEA409AA52C1}" destId="{3805E3D5-79B5-4312-AED6-27D1E9485411}" srcOrd="0" destOrd="0" presId="urn:microsoft.com/office/officeart/2005/8/layout/lProcess3"/>
    <dgm:cxn modelId="{37427516-B4C6-43AA-A5AC-D078605D7832}" type="presParOf" srcId="{1E1422E7-E9FC-4766-ADD6-BEA409AA52C1}" destId="{72C4BECB-931B-4D9B-B435-A497803E9469}" srcOrd="1" destOrd="0" presId="urn:microsoft.com/office/officeart/2005/8/layout/lProcess3"/>
    <dgm:cxn modelId="{C401999C-6054-4734-8FAD-DC5287BD8690}" type="presParOf" srcId="{1E1422E7-E9FC-4766-ADD6-BEA409AA52C1}" destId="{B32E9454-DCEA-4CEB-B817-291D309EF859}" srcOrd="2" destOrd="0" presId="urn:microsoft.com/office/officeart/2005/8/layout/lProcess3"/>
    <dgm:cxn modelId="{33DA987E-4FE4-46D5-B143-F0A57A5E1844}" type="presParOf" srcId="{91B514FD-BBB8-4115-9D9F-6A468A858C3B}" destId="{F880E4D4-1C28-48EB-855A-621ECC4CBE57}" srcOrd="1" destOrd="0" presId="urn:microsoft.com/office/officeart/2005/8/layout/lProcess3"/>
    <dgm:cxn modelId="{A8FDD3C1-3671-43D3-B3CF-3CF807124AD3}" type="presParOf" srcId="{91B514FD-BBB8-4115-9D9F-6A468A858C3B}" destId="{7FFCF386-07B4-4656-AB8B-6AD508BA5442}" srcOrd="2" destOrd="0" presId="urn:microsoft.com/office/officeart/2005/8/layout/lProcess3"/>
    <dgm:cxn modelId="{9CF9DE52-4B0B-4E3D-8218-6A5BB00E1408}" type="presParOf" srcId="{7FFCF386-07B4-4656-AB8B-6AD508BA5442}" destId="{2C8A485B-85DD-43ED-9DD0-E0C641597470}" srcOrd="0" destOrd="0" presId="urn:microsoft.com/office/officeart/2005/8/layout/lProcess3"/>
    <dgm:cxn modelId="{73C07F28-17A1-45EC-B1AC-A10BDB54A839}" type="presParOf" srcId="{7FFCF386-07B4-4656-AB8B-6AD508BA5442}" destId="{EC8C31C8-5B46-4891-9B0D-A89DF15A2A7F}" srcOrd="1" destOrd="0" presId="urn:microsoft.com/office/officeart/2005/8/layout/lProcess3"/>
    <dgm:cxn modelId="{A8315263-D3CD-4FBE-8E5F-EFF5C07851A6}" type="presParOf" srcId="{7FFCF386-07B4-4656-AB8B-6AD508BA5442}" destId="{ABA3D974-D684-4BC4-85FF-C9166D00A428}" srcOrd="2" destOrd="0" presId="urn:microsoft.com/office/officeart/2005/8/layout/lProcess3"/>
    <dgm:cxn modelId="{7C5C8DD9-FBCB-4F10-AE19-8C66C294BD07}" type="presParOf" srcId="{91B514FD-BBB8-4115-9D9F-6A468A858C3B}" destId="{EBD1C9E9-37EF-4B74-B742-16C104918C12}" srcOrd="3" destOrd="0" presId="urn:microsoft.com/office/officeart/2005/8/layout/lProcess3"/>
    <dgm:cxn modelId="{8350C856-0138-4932-B50F-EB209EF51DA0}" type="presParOf" srcId="{91B514FD-BBB8-4115-9D9F-6A468A858C3B}" destId="{6FD059D2-BC13-440C-A144-00ADC6365843}" srcOrd="4" destOrd="0" presId="urn:microsoft.com/office/officeart/2005/8/layout/lProcess3"/>
    <dgm:cxn modelId="{EB90BF2E-4107-4C15-A10E-024782C4E121}" type="presParOf" srcId="{6FD059D2-BC13-440C-A144-00ADC6365843}" destId="{D429C84A-D624-4AA0-B779-425AA3F6CEB2}" srcOrd="0" destOrd="0" presId="urn:microsoft.com/office/officeart/2005/8/layout/lProcess3"/>
    <dgm:cxn modelId="{CF4A8EC2-2CE4-4364-B70C-E3B9A6A7D452}" type="presParOf" srcId="{6FD059D2-BC13-440C-A144-00ADC6365843}" destId="{666E83EC-1F37-428B-AC13-A1466D0A2678}" srcOrd="1" destOrd="0" presId="urn:microsoft.com/office/officeart/2005/8/layout/lProcess3"/>
    <dgm:cxn modelId="{D423550C-0BD5-46B5-A322-0DDCB3BCD2E4}" type="presParOf" srcId="{6FD059D2-BC13-440C-A144-00ADC6365843}" destId="{020D130B-68B6-403F-AE59-EF2583F5BDEB}" srcOrd="2" destOrd="0" presId="urn:microsoft.com/office/officeart/2005/8/layout/lProcess3"/>
    <dgm:cxn modelId="{D6D67D38-FF57-4BDE-A315-8BDDD97F2954}" type="presParOf" srcId="{91B514FD-BBB8-4115-9D9F-6A468A858C3B}" destId="{0FC5A019-2E07-4BB0-8719-D3FCF2EB861C}" srcOrd="5" destOrd="0" presId="urn:microsoft.com/office/officeart/2005/8/layout/lProcess3"/>
    <dgm:cxn modelId="{6C5D4D90-76A3-4F07-A07F-6C7D741E12F6}" type="presParOf" srcId="{91B514FD-BBB8-4115-9D9F-6A468A858C3B}" destId="{9C573A35-A671-4DFB-B5EE-4706DCCF4F1C}" srcOrd="6" destOrd="0" presId="urn:microsoft.com/office/officeart/2005/8/layout/lProcess3"/>
    <dgm:cxn modelId="{5F99D3F8-B503-4B78-9495-7508DEF3857B}" type="presParOf" srcId="{9C573A35-A671-4DFB-B5EE-4706DCCF4F1C}" destId="{610EC690-3C42-4B9C-94E0-9D9C17302D27}" srcOrd="0" destOrd="0" presId="urn:microsoft.com/office/officeart/2005/8/layout/lProcess3"/>
    <dgm:cxn modelId="{475D0019-04D3-4B90-8810-895221AA64B9}" type="presParOf" srcId="{9C573A35-A671-4DFB-B5EE-4706DCCF4F1C}" destId="{D919C628-DED5-4AAE-B091-B2F9AEA8250C}" srcOrd="1" destOrd="0" presId="urn:microsoft.com/office/officeart/2005/8/layout/lProcess3"/>
    <dgm:cxn modelId="{DEAAAC3E-90BA-45FC-8C6E-764D1788C509}" type="presParOf" srcId="{9C573A35-A671-4DFB-B5EE-4706DCCF4F1C}" destId="{652FABBF-92C0-4447-848C-1AC3EF13FD15}" srcOrd="2" destOrd="0" presId="urn:microsoft.com/office/officeart/2005/8/layout/lProcess3"/>
    <dgm:cxn modelId="{74938A4A-0747-4D35-A1A6-18AFF959F015}" type="presParOf" srcId="{91B514FD-BBB8-4115-9D9F-6A468A858C3B}" destId="{AE584588-9ADE-44FB-B20D-92E0878E2DF2}" srcOrd="7" destOrd="0" presId="urn:microsoft.com/office/officeart/2005/8/layout/lProcess3"/>
    <dgm:cxn modelId="{1555E35B-3E73-449D-859D-8EE18F5322FB}" type="presParOf" srcId="{91B514FD-BBB8-4115-9D9F-6A468A858C3B}" destId="{A557A93C-27DD-4BE5-96DE-3876FED34D15}" srcOrd="8" destOrd="0" presId="urn:microsoft.com/office/officeart/2005/8/layout/lProcess3"/>
    <dgm:cxn modelId="{C94D97B2-17D8-429F-AF37-097D8FA6D489}" type="presParOf" srcId="{A557A93C-27DD-4BE5-96DE-3876FED34D15}" destId="{2C528726-9242-4C83-A5B8-379A518A7435}" srcOrd="0" destOrd="0" presId="urn:microsoft.com/office/officeart/2005/8/layout/lProcess3"/>
    <dgm:cxn modelId="{5CF68E6C-CA50-403E-BD39-3D3089FED9A9}" type="presParOf" srcId="{A557A93C-27DD-4BE5-96DE-3876FED34D15}" destId="{B9193D0F-0CB9-4BD1-BAD6-5D6B7BC09589}" srcOrd="1" destOrd="0" presId="urn:microsoft.com/office/officeart/2005/8/layout/lProcess3"/>
    <dgm:cxn modelId="{394367AB-672B-4F77-B0E4-0C402A65B76F}" type="presParOf" srcId="{A557A93C-27DD-4BE5-96DE-3876FED34D15}" destId="{459D1E85-9BE2-4162-A3F2-B2867B4CA9BC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72A5E-E2C1-4B50-8617-56B446AB8AF0}">
      <dsp:nvSpPr>
        <dsp:cNvPr id="0" name=""/>
        <dsp:cNvSpPr/>
      </dsp:nvSpPr>
      <dsp:spPr>
        <a:xfrm>
          <a:off x="3343839" y="-73088"/>
          <a:ext cx="1728243" cy="1219871"/>
        </a:xfrm>
        <a:prstGeom prst="round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</a:rPr>
            <a:t>Кэрэ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</a:rPr>
            <a:t>эйгэтэ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3343839" y="-73088"/>
        <a:ext cx="1728243" cy="1219871"/>
      </dsp:txXfrm>
    </dsp:sp>
    <dsp:sp modelId="{C0680584-EB87-4115-84DF-8EA5AB5C4401}">
      <dsp:nvSpPr>
        <dsp:cNvPr id="0" name=""/>
        <dsp:cNvSpPr/>
      </dsp:nvSpPr>
      <dsp:spPr>
        <a:xfrm>
          <a:off x="2642897" y="745841"/>
          <a:ext cx="4026552" cy="4026552"/>
        </a:xfrm>
        <a:custGeom>
          <a:avLst/>
          <a:gdLst/>
          <a:ahLst/>
          <a:cxnLst/>
          <a:rect l="0" t="0" r="0" b="0"/>
          <a:pathLst>
            <a:path>
              <a:moveTo>
                <a:pt x="2436829" y="45057"/>
              </a:moveTo>
              <a:arcTo wR="2013276" hR="2013276" stAng="16928678" swAng="13165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433F9-F362-44EC-8927-CD9904053B19}">
      <dsp:nvSpPr>
        <dsp:cNvPr id="0" name=""/>
        <dsp:cNvSpPr/>
      </dsp:nvSpPr>
      <dsp:spPr>
        <a:xfrm>
          <a:off x="5244417" y="1096151"/>
          <a:ext cx="1742053" cy="1070121"/>
        </a:xfrm>
        <a:prstGeom prst="roundRect">
          <a:avLst/>
        </a:prstGeom>
        <a:solidFill>
          <a:srgbClr val="FF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</a:rPr>
            <a:t>Сайдыс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5244417" y="1096151"/>
        <a:ext cx="1742053" cy="1070121"/>
      </dsp:txXfrm>
    </dsp:sp>
    <dsp:sp modelId="{B49836D4-52BA-4A44-BC13-18D9402FF1A6}">
      <dsp:nvSpPr>
        <dsp:cNvPr id="0" name=""/>
        <dsp:cNvSpPr/>
      </dsp:nvSpPr>
      <dsp:spPr>
        <a:xfrm>
          <a:off x="2251798" y="380957"/>
          <a:ext cx="4026552" cy="4026552"/>
        </a:xfrm>
        <a:custGeom>
          <a:avLst/>
          <a:gdLst/>
          <a:ahLst/>
          <a:cxnLst/>
          <a:rect l="0" t="0" r="0" b="0"/>
          <a:pathLst>
            <a:path>
              <a:moveTo>
                <a:pt x="4014248" y="1791037"/>
              </a:moveTo>
              <a:arcTo wR="2013276" hR="2013276" stAng="21219744" swAng="9668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62A01-B649-4E38-B5AE-C2FE42CA4ADF}">
      <dsp:nvSpPr>
        <dsp:cNvPr id="0" name=""/>
        <dsp:cNvSpPr/>
      </dsp:nvSpPr>
      <dsp:spPr>
        <a:xfrm>
          <a:off x="5244403" y="2741766"/>
          <a:ext cx="1733499" cy="1074264"/>
        </a:xfrm>
        <a:prstGeom prst="roundRect">
          <a:avLst/>
        </a:prstGeom>
        <a:solidFill>
          <a:srgbClr val="21F61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</a:rPr>
            <a:t>Эрчим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5244403" y="2741766"/>
        <a:ext cx="1733499" cy="1074264"/>
      </dsp:txXfrm>
    </dsp:sp>
    <dsp:sp modelId="{FAE6B95E-DC0E-4250-B9FA-84C79EFC04D0}">
      <dsp:nvSpPr>
        <dsp:cNvPr id="0" name=""/>
        <dsp:cNvSpPr/>
      </dsp:nvSpPr>
      <dsp:spPr>
        <a:xfrm>
          <a:off x="2423829" y="322288"/>
          <a:ext cx="4026552" cy="4026552"/>
        </a:xfrm>
        <a:custGeom>
          <a:avLst/>
          <a:gdLst/>
          <a:ahLst/>
          <a:cxnLst/>
          <a:rect l="0" t="0" r="0" b="0"/>
          <a:pathLst>
            <a:path>
              <a:moveTo>
                <a:pt x="3371714" y="3499185"/>
              </a:moveTo>
              <a:arcTo wR="2013276" hR="2013276" stAng="2853962" swAng="13566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A05EE-9A3F-4C3C-870A-26E06CF20370}">
      <dsp:nvSpPr>
        <dsp:cNvPr id="0" name=""/>
        <dsp:cNvSpPr/>
      </dsp:nvSpPr>
      <dsp:spPr>
        <a:xfrm>
          <a:off x="3363715" y="3966780"/>
          <a:ext cx="1748570" cy="1057387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</a:rPr>
            <a:t>Кунчээн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3363715" y="3966780"/>
        <a:ext cx="1748570" cy="1057387"/>
      </dsp:txXfrm>
    </dsp:sp>
    <dsp:sp modelId="{C3CF8195-D99A-4262-9D63-E7ADF574E875}">
      <dsp:nvSpPr>
        <dsp:cNvPr id="0" name=""/>
        <dsp:cNvSpPr/>
      </dsp:nvSpPr>
      <dsp:spPr>
        <a:xfrm>
          <a:off x="2185274" y="511760"/>
          <a:ext cx="4026552" cy="4026552"/>
        </a:xfrm>
        <a:custGeom>
          <a:avLst/>
          <a:gdLst/>
          <a:ahLst/>
          <a:cxnLst/>
          <a:rect l="0" t="0" r="0" b="0"/>
          <a:pathLst>
            <a:path>
              <a:moveTo>
                <a:pt x="1170944" y="3841871"/>
              </a:moveTo>
              <a:arcTo wR="2013276" hR="2013276" stAng="6883973" swAng="13899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B5B1D-F1B8-437D-8E68-A6E5DB420680}">
      <dsp:nvSpPr>
        <dsp:cNvPr id="0" name=""/>
        <dsp:cNvSpPr/>
      </dsp:nvSpPr>
      <dsp:spPr>
        <a:xfrm>
          <a:off x="1442473" y="2660084"/>
          <a:ext cx="1700859" cy="1208623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</a:rPr>
            <a:t>Чуораанчык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1442473" y="2660084"/>
        <a:ext cx="1700859" cy="1208623"/>
      </dsp:txXfrm>
    </dsp:sp>
    <dsp:sp modelId="{FAD7B6CC-F7B4-458C-8938-9C7EC3444366}">
      <dsp:nvSpPr>
        <dsp:cNvPr id="0" name=""/>
        <dsp:cNvSpPr/>
      </dsp:nvSpPr>
      <dsp:spPr>
        <a:xfrm>
          <a:off x="2133117" y="485297"/>
          <a:ext cx="4026552" cy="4026552"/>
        </a:xfrm>
        <a:custGeom>
          <a:avLst/>
          <a:gdLst/>
          <a:ahLst/>
          <a:cxnLst/>
          <a:rect l="0" t="0" r="0" b="0"/>
          <a:pathLst>
            <a:path>
              <a:moveTo>
                <a:pt x="6196" y="2171105"/>
              </a:moveTo>
              <a:arcTo wR="2013276" hR="2013276" stAng="10530223" swAng="6188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0384B-8BD9-43A0-8DEE-41A6FE5BDE26}">
      <dsp:nvSpPr>
        <dsp:cNvPr id="0" name=""/>
        <dsp:cNvSpPr/>
      </dsp:nvSpPr>
      <dsp:spPr>
        <a:xfrm>
          <a:off x="1444180" y="1078480"/>
          <a:ext cx="1717350" cy="1212312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</a:rPr>
            <a:t>Туллукчаан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1444180" y="1078480"/>
        <a:ext cx="1717350" cy="1212312"/>
      </dsp:txXfrm>
    </dsp:sp>
    <dsp:sp modelId="{964B6AF1-C663-4A73-AEFC-0B25D881C17C}">
      <dsp:nvSpPr>
        <dsp:cNvPr id="0" name=""/>
        <dsp:cNvSpPr/>
      </dsp:nvSpPr>
      <dsp:spPr>
        <a:xfrm>
          <a:off x="2064739" y="552090"/>
          <a:ext cx="4026552" cy="4026552"/>
        </a:xfrm>
        <a:custGeom>
          <a:avLst/>
          <a:gdLst/>
          <a:ahLst/>
          <a:cxnLst/>
          <a:rect l="0" t="0" r="0" b="0"/>
          <a:pathLst>
            <a:path>
              <a:moveTo>
                <a:pt x="661336" y="521451"/>
              </a:moveTo>
              <a:arcTo wR="2013276" hR="2013276" stAng="13668967" swAng="12352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DE7E33-F221-4704-A2B5-E1DA91B9579D}">
      <dsp:nvSpPr>
        <dsp:cNvPr id="0" name=""/>
        <dsp:cNvSpPr/>
      </dsp:nvSpPr>
      <dsp:spPr>
        <a:xfrm>
          <a:off x="0" y="4038943"/>
          <a:ext cx="8229599" cy="4861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Рефлексия</a:t>
          </a:r>
          <a:r>
            <a:rPr lang="ru-RU" sz="1800" kern="1200" dirty="0"/>
            <a:t> </a:t>
          </a:r>
          <a:endParaRPr lang="ru-RU" sz="1600" kern="1200" dirty="0"/>
        </a:p>
      </dsp:txBody>
      <dsp:txXfrm>
        <a:off x="0" y="4038943"/>
        <a:ext cx="8229599" cy="486187"/>
      </dsp:txXfrm>
    </dsp:sp>
    <dsp:sp modelId="{FAF00C0F-ED0B-409B-BBC4-490145A3516B}">
      <dsp:nvSpPr>
        <dsp:cNvPr id="0" name=""/>
        <dsp:cNvSpPr/>
      </dsp:nvSpPr>
      <dsp:spPr>
        <a:xfrm rot="10800000">
          <a:off x="0" y="3298480"/>
          <a:ext cx="8229599" cy="74775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Освоение среды, игровые занятия</a:t>
          </a:r>
        </a:p>
      </dsp:txBody>
      <dsp:txXfrm rot="10800000">
        <a:off x="0" y="3298480"/>
        <a:ext cx="8229599" cy="747756"/>
      </dsp:txXfrm>
    </dsp:sp>
    <dsp:sp modelId="{30868517-C54E-43ED-B3CE-70F290F44958}">
      <dsp:nvSpPr>
        <dsp:cNvPr id="0" name=""/>
        <dsp:cNvSpPr/>
      </dsp:nvSpPr>
      <dsp:spPr>
        <a:xfrm rot="10800000">
          <a:off x="0" y="2558016"/>
          <a:ext cx="8229599" cy="74775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Выбор 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образовательного 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пространства по цветовым различиям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558016"/>
        <a:ext cx="8229599" cy="747756"/>
      </dsp:txXfrm>
    </dsp:sp>
    <dsp:sp modelId="{318059AB-00D0-48F4-8B9B-F174BF650FF5}">
      <dsp:nvSpPr>
        <dsp:cNvPr id="0" name=""/>
        <dsp:cNvSpPr/>
      </dsp:nvSpPr>
      <dsp:spPr>
        <a:xfrm rot="10800000">
          <a:off x="0" y="1823027"/>
          <a:ext cx="8229599" cy="74775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Перерыв</a:t>
          </a:r>
          <a:r>
            <a:rPr lang="ru-RU" sz="2800" kern="1200" dirty="0"/>
            <a:t> </a:t>
          </a:r>
          <a:endParaRPr lang="ru-RU" sz="2000" kern="1200" dirty="0"/>
        </a:p>
      </dsp:txBody>
      <dsp:txXfrm rot="10800000">
        <a:off x="0" y="1823027"/>
        <a:ext cx="8229599" cy="747756"/>
      </dsp:txXfrm>
    </dsp:sp>
    <dsp:sp modelId="{0B56C10E-DB37-416A-BC2D-62C38CCE7B11}">
      <dsp:nvSpPr>
        <dsp:cNvPr id="0" name=""/>
        <dsp:cNvSpPr/>
      </dsp:nvSpPr>
      <dsp:spPr>
        <a:xfrm rot="10800000">
          <a:off x="0" y="932384"/>
          <a:ext cx="8229599" cy="89246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Освоение среды, игровые занятия</a:t>
          </a:r>
        </a:p>
      </dsp:txBody>
      <dsp:txXfrm rot="10800000">
        <a:off x="0" y="932384"/>
        <a:ext cx="8229599" cy="892462"/>
      </dsp:txXfrm>
    </dsp:sp>
    <dsp:sp modelId="{7C5E642D-9823-42ED-9D43-F04B652D3B54}">
      <dsp:nvSpPr>
        <dsp:cNvPr id="0" name=""/>
        <dsp:cNvSpPr/>
      </dsp:nvSpPr>
      <dsp:spPr>
        <a:xfrm rot="10800000">
          <a:off x="0" y="831"/>
          <a:ext cx="8229599" cy="93884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Мотивация детей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Выбор </a:t>
          </a:r>
          <a:r>
            <a:rPr lang="ru-RU" sz="1800" b="1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baseline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образовательного </a:t>
          </a:r>
          <a:r>
            <a:rPr lang="ru-RU" sz="1800" b="1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пространства по цветовым различиям</a:t>
          </a:r>
          <a:endParaRPr lang="ru-RU" sz="1800" b="1" kern="1200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831"/>
        <a:ext cx="8229599" cy="93884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05E3D5-79B5-4312-AED6-27D1E9485411}">
      <dsp:nvSpPr>
        <dsp:cNvPr id="0" name=""/>
        <dsp:cNvSpPr/>
      </dsp:nvSpPr>
      <dsp:spPr>
        <a:xfrm>
          <a:off x="1035321" y="0"/>
          <a:ext cx="1497437" cy="8193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</a:t>
          </a:r>
        </a:p>
      </dsp:txBody>
      <dsp:txXfrm>
        <a:off x="1035321" y="0"/>
        <a:ext cx="1497437" cy="819368"/>
      </dsp:txXfrm>
    </dsp:sp>
    <dsp:sp modelId="{B32E9454-DCEA-4CEB-B817-291D309EF859}">
      <dsp:nvSpPr>
        <dsp:cNvPr id="0" name=""/>
        <dsp:cNvSpPr/>
      </dsp:nvSpPr>
      <dsp:spPr>
        <a:xfrm>
          <a:off x="2298605" y="0"/>
          <a:ext cx="4926419" cy="75182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Мин </a:t>
          </a:r>
          <a:r>
            <a:rPr lang="ru-RU" sz="1800" b="1" kern="12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тулам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98605" y="0"/>
        <a:ext cx="4926419" cy="751824"/>
      </dsp:txXfrm>
    </dsp:sp>
    <dsp:sp modelId="{2C8A485B-85DD-43ED-9DD0-E0C641597470}">
      <dsp:nvSpPr>
        <dsp:cNvPr id="0" name=""/>
        <dsp:cNvSpPr/>
      </dsp:nvSpPr>
      <dsp:spPr>
        <a:xfrm>
          <a:off x="1033315" y="961953"/>
          <a:ext cx="1461036" cy="8193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</a:t>
          </a:r>
        </a:p>
      </dsp:txBody>
      <dsp:txXfrm>
        <a:off x="1033315" y="961953"/>
        <a:ext cx="1461036" cy="819368"/>
      </dsp:txXfrm>
    </dsp:sp>
    <dsp:sp modelId="{ABA3D974-D684-4BC4-85FF-C9166D00A428}">
      <dsp:nvSpPr>
        <dsp:cNvPr id="0" name=""/>
        <dsp:cNvSpPr/>
      </dsp:nvSpPr>
      <dsp:spPr>
        <a:xfrm>
          <a:off x="2218311" y="961956"/>
          <a:ext cx="4962820" cy="73705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Кѳрдѳѳх ахсаан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18311" y="961956"/>
        <a:ext cx="4962820" cy="737052"/>
      </dsp:txXfrm>
    </dsp:sp>
    <dsp:sp modelId="{D429C84A-D624-4AA0-B779-425AA3F6CEB2}">
      <dsp:nvSpPr>
        <dsp:cNvPr id="0" name=""/>
        <dsp:cNvSpPr/>
      </dsp:nvSpPr>
      <dsp:spPr>
        <a:xfrm>
          <a:off x="959254" y="1924769"/>
          <a:ext cx="1433895" cy="8193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</a:t>
          </a:r>
        </a:p>
      </dsp:txBody>
      <dsp:txXfrm>
        <a:off x="959254" y="1924769"/>
        <a:ext cx="1433895" cy="819368"/>
      </dsp:txXfrm>
    </dsp:sp>
    <dsp:sp modelId="{020D130B-68B6-403F-AE59-EF2583F5BDEB}">
      <dsp:nvSpPr>
        <dsp:cNvPr id="0" name=""/>
        <dsp:cNvSpPr/>
      </dsp:nvSpPr>
      <dsp:spPr>
        <a:xfrm>
          <a:off x="2144248" y="1924769"/>
          <a:ext cx="5017090" cy="78624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Саҥарар саҥам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44248" y="1924769"/>
        <a:ext cx="5017090" cy="786249"/>
      </dsp:txXfrm>
    </dsp:sp>
    <dsp:sp modelId="{610EC690-3C42-4B9C-94E0-9D9C17302D27}">
      <dsp:nvSpPr>
        <dsp:cNvPr id="0" name=""/>
        <dsp:cNvSpPr/>
      </dsp:nvSpPr>
      <dsp:spPr>
        <a:xfrm>
          <a:off x="1033315" y="2813514"/>
          <a:ext cx="1451655" cy="8193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</a:t>
          </a:r>
        </a:p>
      </dsp:txBody>
      <dsp:txXfrm>
        <a:off x="1033315" y="2813514"/>
        <a:ext cx="1451655" cy="819368"/>
      </dsp:txXfrm>
    </dsp:sp>
    <dsp:sp modelId="{652FABBF-92C0-4447-848C-1AC3EF13FD15}">
      <dsp:nvSpPr>
        <dsp:cNvPr id="0" name=""/>
        <dsp:cNvSpPr/>
      </dsp:nvSpPr>
      <dsp:spPr>
        <a:xfrm>
          <a:off x="2143138" y="2786081"/>
          <a:ext cx="4972205" cy="78313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Дьэрэкээн</a:t>
          </a: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кустук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43138" y="2786081"/>
        <a:ext cx="4972205" cy="783134"/>
      </dsp:txXfrm>
    </dsp:sp>
    <dsp:sp modelId="{2C528726-9242-4C83-A5B8-379A518A7435}">
      <dsp:nvSpPr>
        <dsp:cNvPr id="0" name=""/>
        <dsp:cNvSpPr/>
      </dsp:nvSpPr>
      <dsp:spPr>
        <a:xfrm>
          <a:off x="1035321" y="3752663"/>
          <a:ext cx="1397003" cy="8193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</a:t>
          </a:r>
        </a:p>
      </dsp:txBody>
      <dsp:txXfrm>
        <a:off x="1035321" y="3752663"/>
        <a:ext cx="1397003" cy="819368"/>
      </dsp:txXfrm>
    </dsp:sp>
    <dsp:sp modelId="{459D1E85-9BE2-4162-A3F2-B2867B4CA9BC}">
      <dsp:nvSpPr>
        <dsp:cNvPr id="0" name=""/>
        <dsp:cNvSpPr/>
      </dsp:nvSpPr>
      <dsp:spPr>
        <a:xfrm>
          <a:off x="2218311" y="3702262"/>
          <a:ext cx="5020627" cy="8338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Айабын-тутабын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18311" y="3702262"/>
        <a:ext cx="5020627" cy="833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D17B5-CFF4-4F3A-AFA3-25CA77B7C37A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870FE-E08A-4DCB-93D2-DF1F2B18B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2428868"/>
            <a:ext cx="8229600" cy="192881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Игровое образовательное пространство ДОО «Мин </a:t>
            </a:r>
            <a:r>
              <a:rPr lang="ru-RU" sz="3600" b="1" dirty="0" err="1" smtClean="0">
                <a:solidFill>
                  <a:srgbClr val="C00000"/>
                </a:solidFill>
              </a:rPr>
              <a:t>ыллыкчааннарым</a:t>
            </a:r>
            <a:r>
              <a:rPr lang="ru-RU" sz="3600" b="1" dirty="0" smtClean="0">
                <a:solidFill>
                  <a:srgbClr val="C00000"/>
                </a:solidFill>
              </a:rPr>
              <a:t>» как условие самореализации ребенка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71472" y="428604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9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МБДОУ «</a:t>
            </a:r>
            <a:r>
              <a:rPr lang="ru-RU" sz="96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Хаптагайский</a:t>
            </a:r>
            <a:r>
              <a:rPr lang="ru-RU" sz="9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ЦРР – детский сад «</a:t>
            </a:r>
            <a:r>
              <a:rPr lang="ru-RU" sz="96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Хомусчаан</a:t>
            </a:r>
            <a:r>
              <a:rPr lang="ru-RU" sz="9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»»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8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00240"/>
            <a:ext cx="8643998" cy="278608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игрового образовательного пространства в ДОУ, обеспечивающего самореализацию ребенка.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571480"/>
            <a:ext cx="8572560" cy="6786610"/>
          </a:xfrm>
        </p:spPr>
        <p:txBody>
          <a:bodyPr>
            <a:normAutofit fontScale="40000" lnSpcReduction="20000"/>
          </a:bodyPr>
          <a:lstStyle/>
          <a:p>
            <a:pPr marL="914400" indent="-914400" algn="just">
              <a:buFont typeface="+mj-lt"/>
              <a:buAutoNum type="arabicPeriod"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Изучить теоретические и методические аспекты проблемы образования детей дошкольного возраста посредством игры. 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Выявить, обобщить трудности, испытываемые педагогами в реализации проекта и подготовить их к эффективному использованию игровой среды в образовании детей, к внедрению в практику деятельности ДОУ.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условия для развития индивидуальности каждого ребенка, удовлетворения образовательных потребностей в субъектном развитии по их желанию и выбору вида деятельности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Организовать предметно-пространственную среду в соответствии с образовательными задачами, реализуемой Программы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Разработать модели перспективных, календарных планов, системы игр, осуществить отбор игровых упражнений согласно программному содержанию и создать банк дидактических и методических материалов и разработок.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4291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215370" cy="370999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 помещении ДОУ создать игровое образовательное пространство адекватного реализуемой программе, соответствующего особенностям образовательного процесса и игровой деятельности ребенка, то это будет эффективно способствовать формированию интегративных качеств; развитию индивидуальности и социального опыта ребенка.</a:t>
            </a:r>
          </a:p>
          <a:p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Модель игрового образовательного пространства «Мин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ыллыкчааннарым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883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Модель перемещения </a:t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игровом образовательном пространстве </a:t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9ч.00м. до 10ч 20м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5820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179678"/>
              </p:ext>
            </p:extLst>
          </p:nvPr>
        </p:nvGraphicFramePr>
        <p:xfrm>
          <a:off x="-324544" y="1268760"/>
          <a:ext cx="94685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57166"/>
            <a:ext cx="8229600" cy="8572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Образовательный маршрут ребенка в пространстве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521497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Освоение пространства, среды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(Пространство, в котором будет осуществляться освоение ребенком предметного мира и мира отношений между людьми через игры и разнонаправленной деятельностью)</a:t>
            </a:r>
          </a:p>
          <a:p>
            <a:pPr algn="just"/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Индивидуализация образовательного процесса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(Выбор пространства, игры, вида деятельности обеспечивает возможность ребенку в проектировании собственной образовательной траектории)</a:t>
            </a:r>
          </a:p>
          <a:p>
            <a:pPr algn="just"/>
            <a:r>
              <a:rPr lang="ru-RU" sz="3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Социальная практика ребенка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(Игра и любая деятельность является для ребенка социальной практикой. Это встречи, общение с детьми, со взрослыми в разных формах и открытие дополнительных возможностей)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9001188" cy="100013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Компоненты игрового образовательного пространства.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500042"/>
            <a:ext cx="8579296" cy="5098571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Разновозрастное детское сообщество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(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Межвозрастное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взаимодействие детей, которое способствует организации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взаимообучения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между ними)</a:t>
            </a: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Субъективация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личности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(Расширение прав ребенка, в частности, права выбора игры, вида деятельности, взрослого, с которым ему интересно творить, исследовать, познавать, реализация его способностей, которая может влиять на процесс игры, деятельности.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Субъективация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личности ребенка и его позиции в этом образовательном пространстве есть основание для самореализации)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357298"/>
            <a:ext cx="9144032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этап.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Организационный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2019-2020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этап.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 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2020-2021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этап.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Завершающий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2021-2022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5214974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Доминирование авторитарного стиля взаимодействия педагогов с детьми и учебно-дисциплинарный характер обучения; 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Сложности установления личностно-ориентированного взаимодействия, недостаточный учет индивидуальных особенностей;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Редкая возможность самостоятельного выбора детьми занятий по интересам;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Недостаточная интеграция в социализации ребенка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Социальный заказ: желание родителей обеспечить своему ребенку многоуровневый процесс развития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Вывод: Анализ служит основанием для разработки и реализации проекта</a:t>
            </a:r>
          </a:p>
          <a:p>
            <a:pPr lvl="0" algn="just"/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64294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2" y="105780"/>
          <a:ext cx="9144032" cy="677615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786182"/>
                <a:gridCol w="1000132"/>
                <a:gridCol w="2857520"/>
                <a:gridCol w="1500198"/>
              </a:tblGrid>
              <a:tr h="6429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Дорожная карта  реализации проекта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Ожидаемый результат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Нормативный документ </a:t>
                      </a:r>
                    </a:p>
                  </a:txBody>
                  <a:tcPr marL="68580" marR="68580" marT="0" marB="0"/>
                </a:tc>
              </a:tr>
              <a:tr h="1359004">
                <a:tc>
                  <a:txBody>
                    <a:bodyPr/>
                    <a:lstStyle/>
                    <a:p>
                      <a:pPr marL="0"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Задача 1</a:t>
                      </a:r>
                    </a:p>
                    <a:p>
                      <a:pPr marL="0"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Изучить теоретические и методические аспекты проблемы образования детей дошкольного возраста посредством игры</a:t>
                      </a:r>
                      <a:endParaRPr lang="ru-RU" sz="17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55628">
                <a:tc>
                  <a:txBody>
                    <a:bodyPr/>
                    <a:lstStyle/>
                    <a:p>
                      <a:pPr marL="0"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Курсы повышения квалификации педагогов по инновационным технологиям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сентябрь-декабрь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образовательного ценза и уровня квалификации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 повышения квалификации</a:t>
                      </a:r>
                    </a:p>
                  </a:txBody>
                  <a:tcPr marL="68580" marR="68580" marT="0" marB="0"/>
                </a:tc>
              </a:tr>
              <a:tr h="122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Семинар-практикум для родителей «Игры. Какие они сегодня?», «Игровое «поле», какое оно?»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октябрь- ноябрь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педагогической компетентности родителей, обеспечивающей целостное развитие личности ребенка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планы</a:t>
                      </a:r>
                    </a:p>
                  </a:txBody>
                  <a:tcPr marL="68580" marR="68580" marT="0" marB="0"/>
                </a:tc>
              </a:tr>
              <a:tr h="12741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Семинары, семинар-практикум для педагогов:  «Детский сад - мой дом. Нам интересно, уютно в нем», «Обучение через игру»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октябрь- ноябрь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профессиональной компетентности педагогов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/>
                </a:tc>
              </a:tr>
              <a:tr h="9565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Семинар «Основные образовательные Программы дошкольного образования»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Изучение инновационных образовательных программных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документов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04229"/>
          <a:ext cx="9144001" cy="668635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71934"/>
                <a:gridCol w="1071571"/>
                <a:gridCol w="2820622"/>
                <a:gridCol w="1179874"/>
              </a:tblGrid>
              <a:tr h="2017514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Задача 2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Выявить, обобщить трудности, испытываемые педагогами в реализации проекта и подготовить их к эффективному использованию игровой среды в образовании детей, к внедрению в практику деятельности ДОУ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педагогов «Новые подходы к организации образовательного процесса».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образовательного ценза и уровня квалификации в вопросах инновационного подхода к созданию игровой образовательной среды – пространства в ДОУ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42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Обучающий семинар по теме «Принципы построения игрового образовательного пространства в ДОУ»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Планы семинаров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9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Педагогический совет на темы: «Инновационные педагогические технологии», «Моделирование игрового образовательного пространства в ДОУ как условие самореализации ребенка»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февраль-апрель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9591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Протоколы педсоветов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33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функциональных обязанностей сотрудников ДОУ, участвующих в проекте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функциональных обязанностей сотрудников ДОУ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Локальный акт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51"/>
          <a:ext cx="9144000" cy="648580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50772"/>
                <a:gridCol w="1106130"/>
                <a:gridCol w="2802191"/>
                <a:gridCol w="884907"/>
              </a:tblGrid>
              <a:tr h="1857389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Задача 3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Создать условия для развития индивидуальности каждого ребенка, удовлетворения образовательных потребностей в субъектном развитии по их желанию и выбору вида деятельности 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 потребностей участников образовательного процесса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октябрь-ноябрь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Выявление и учет интересов, потребностей участников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2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 развития игровой деятельности детей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октябрь-ноябрь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Взаимодействие воспитанников с другими детьми и взрослыми, направленное на эмоциональное и когнитивное развитие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93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Информирование родителей (законных представителей) о подготовке к внедрению проекта «Игровое образовательное пространство в ДОУ» через проведение родительских собраний, наглядную агитацию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Информированность родителей о проектировании игрового образовательного пространства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52"/>
          <a:ext cx="9144002" cy="662586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00496"/>
                <a:gridCol w="1000132"/>
                <a:gridCol w="3143274"/>
                <a:gridCol w="1000100"/>
              </a:tblGrid>
              <a:tr h="934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 психологической комфортности всех участников проекта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психологической комфортности участников проекта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85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 за индивидуальной динамикой и перспективой развития каждого ребенка,  его способностей, познавательной активности и  освоения программного содержания по образовательным областям 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январь, 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Возрастающая динамика развития личности ребенка, освоение программного содержания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6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Задача 4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Организовать предметно-пространственную среду в соответствии с образовательными задачами, реализуемой Программы.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2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просмотра фотоматериалов, видеотеки из опыта работ по проблеме проектирования современного дизайна игрового пространства.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уровня квалификации педагогов по проектированию современного дизайна игровой среды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4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конкурса проектов педагогов  «Игровое образовательное пространство группы, зала»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Презентация проектов педагогов «Игровое образовательное пространство»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334"/>
          <a:ext cx="9144002" cy="685266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00496"/>
                <a:gridCol w="1071571"/>
                <a:gridCol w="3357586"/>
                <a:gridCol w="714349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Приобретение детской мебели, игровых оборудований, модулей, дидактических материалов, игрушек, оргтехники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течении года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Соответствие содержания развивающей образовательной среды ДОУ потребностям участников ОП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Привлечение родителей в организации работы по созданию игровых образовательных пространств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плану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педагогической компетентности родителей, обеспечивающей применения игровых материалов по освоению образовательных задач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Задача 5 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i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Разработать модели перспективных, календарных планов, систему игр, осуществить отбор игровых упражнений согласно программного содержания и создать банк дидактических и методических материалов, разработок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творческого коллектива по разработке моделей планов, сценариев игровых занятий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 2018 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творческого потенциала педагогов,  успешности его в своей деятельности  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Подбор, систематизация игр, создание авторских игр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февраль-апрель</a:t>
                      </a:r>
                      <a:endParaRPr lang="ru-RU" sz="17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Банк данных методического материала</a:t>
                      </a:r>
                      <a:endParaRPr lang="ru-RU" sz="17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0066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ДОУ:</a:t>
            </a:r>
          </a:p>
          <a:p>
            <a:pPr lvl="0" algn="just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ысокое качество образовательного процесса, доступность, открытость и привлекательность образования для детей и их родителей (законных представителей) и всего общества;</a:t>
            </a:r>
          </a:p>
          <a:p>
            <a:pPr lvl="0" algn="just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елостность педагогического процесса и создания пространства для образования детей, удовлетворяющего актуального ближайшего и творческого развития каждого ребенка;</a:t>
            </a:r>
          </a:p>
          <a:p>
            <a:pPr lvl="0"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Охрана и укрепление физического и психологического здоровья детей.</a:t>
            </a:r>
          </a:p>
          <a:p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572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643710"/>
          </a:xfrm>
        </p:spPr>
        <p:txBody>
          <a:bodyPr>
            <a:normAutofit lnSpcReduction="10000"/>
          </a:bodyPr>
          <a:lstStyle/>
          <a:p>
            <a:pPr lvl="1" algn="just">
              <a:buNone/>
            </a:pPr>
            <a:endParaRPr lang="ru-RU" sz="3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воспитанников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 социальных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нравственных,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эстетических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интеллектуальных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физических качеств ребенка, его инициативности, самостоятельности и ответственности;</a:t>
            </a:r>
          </a:p>
          <a:p>
            <a:pPr lvl="1" algn="just">
              <a:buFont typeface="Arial" pitchFamily="34" charset="0"/>
              <a:buChar char="•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ребенка;</a:t>
            </a:r>
          </a:p>
          <a:p>
            <a:pPr lvl="1" algn="just">
              <a:buFont typeface="Arial" pitchFamily="34" charset="0"/>
              <a:buChar char="•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взаимодействия с детьми разного возраста и взрослых, направленного на эмоциональное и когнитивное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00079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родителей</a:t>
            </a:r>
          </a:p>
          <a:p>
            <a:pPr lvl="0" algn="just"/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Объединение усилий в системе «детский сад-семья» для развития и образования детей, создания атмосферы общности интереса.</a:t>
            </a:r>
          </a:p>
          <a:p>
            <a:pPr algn="just">
              <a:buNone/>
            </a:pP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педагогов</a:t>
            </a:r>
          </a:p>
          <a:p>
            <a:pPr lvl="0" algn="just"/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ыдвижение инициатив, творческого подхода к проектированию образовательного процесса, соответствующего современным целям и задачам развития дошкольного образования  </a:t>
            </a:r>
          </a:p>
          <a:p>
            <a:pPr lvl="0" algn="just"/>
            <a:r>
              <a:rPr lang="ru-RU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роекты по моделированию игровой образовательной среды групп, залов с учетом возрастных и индивидуальных особенностей, потребностей детей, задач ООП ДО.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785794"/>
            <a:ext cx="8784976" cy="564360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Количественные показатели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проекта, количество конкретных дел, мероприятий)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Качественные показатели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(динамика и перспективы уровня развития способностей, познавательной активности ребенка, освоения Программы; оценка своей работы педагогом по выстраиванию индивидуальной траектории развития каждого ребенка)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социального развития личности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(динамика уровня развития личности; повышение уровня социальной успешности участников, активность; качество продуктов социально -творческой деятельности; характер реализованных инициатив педагогов, выход новых идей.).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общественного мнения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(отзывы).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Технологические показатели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(уровень организации перемещения детей в пространстве, четкость и эффективность управления образовательным процессом, организационная культура участников).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Экономические показатели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(привлечение дополнительных материально-технических ресурсов).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857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оценки предполагаемых результатов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0"/>
            <a:ext cx="8643966" cy="52863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Построение новой педагогической формы образовательного процесса, вариативного развивающего образования, ориентированного на возможность свободного выбора детьми игр, материалов, видов активности, участников совместной деятельности и общения, как с детьми разного возраста, так и со взрослыми, а также свободу в выражении своих чувств и мыслей. </a:t>
            </a:r>
          </a:p>
          <a:p>
            <a:pPr algn="just"/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определение компонентов и принципов проектирования игрового образовательного пространства, педагогической поддержки индивидуальной траектории образования,  обеспечение личностной и социальной успешности каждого ребенка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Новизна проекта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14282" y="1500174"/>
          <a:ext cx="847251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728" y="1643050"/>
            <a:ext cx="49291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Любимая деятельность детей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64304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беседам с детьми и по наблюдениям  выявлены 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интересы и потребности воспитанников.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285720" y="642918"/>
          <a:ext cx="885828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85728"/>
            <a:ext cx="48793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хотите узнать? Чем хотели бы заняться?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3571876"/>
          <a:ext cx="9001156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71538" y="3500438"/>
            <a:ext cx="2449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Любимые игры детей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Запросы и потребности родителей воспитанников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86557"/>
          <a:ext cx="8715435" cy="619102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05145"/>
                <a:gridCol w="2905145"/>
                <a:gridCol w="2905145"/>
              </a:tblGrid>
              <a:tr h="3022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Вопросы</a:t>
                      </a:r>
                      <a:endParaRPr lang="ru-RU" sz="1600" b="0" i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Ответы</a:t>
                      </a:r>
                      <a:endParaRPr lang="ru-RU" sz="1600" b="0" i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Выводы</a:t>
                      </a:r>
                      <a:endParaRPr lang="ru-RU" sz="1600" b="0" i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9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Считаете ли вы, что ВОП в ДОУ организован в соответствии с вашими запросами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 -37%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Частично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38%     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Затрудняюсь ответить – 25%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055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Какую форму организации и проведения занятий с детьми Вы хотели бы выбрать?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80% -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игровые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занятия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20% - традиционные занятия.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традиционных занятиях не достаточно наблюдается личностно-ориентированный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подход.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0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Устраивает ли Вас дополнительное образование  нашего ДОУ?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 – 78%, 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нет- 3%. 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затрудняюсь ответить – 19%  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Высказали пожелания ввести  кружки по робототехнике, конструированию и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изо.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8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Нуждается ли ДОУ, на ваш взгляд, в улучшении МТБ?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64% считают, что улучшение нужно частично. 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72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Имеете ли вы потребность в организованных формах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занятий педагога-психолога?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45% - имеют потребность к систематическим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занятиям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8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удовольствием ли ваш ребенок идет утром в детский сад? 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 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большинству детей нравится в детском саду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1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Вспоминает ли вечером, в выходные дни о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детском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саде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 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62%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Вспоминают разные моменты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95536" y="3789040"/>
          <a:ext cx="8352928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20203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Мотивационная сфера детей во время занятий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Традиционные занятия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335699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Игровые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анятия по выбору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357158" y="3643314"/>
          <a:ext cx="400052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786315" y="3429000"/>
          <a:ext cx="392909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1785918" y="1285860"/>
          <a:ext cx="5929354" cy="257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-285784" y="285728"/>
            <a:ext cx="9787006" cy="55922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Мотивационная готовность педагогов к инновационной деятельности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4290"/>
            <a:ext cx="8229600" cy="69443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Сводная таблица оценки  развивающей ППС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2471"/>
          <a:ext cx="9144000" cy="585552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05617"/>
                <a:gridCol w="3946614"/>
                <a:gridCol w="2491769"/>
              </a:tblGrid>
              <a:tr h="1296144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Образовательные области (направления развития и образования детей)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Вывод о содержательном насыщении РППС дидактическими развивающими игровыми средствами и оборудованиями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Примечания 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7034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Социально-коммуникативное развитие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оборудований соответствует норме. Не хватает дидактических настольных игр.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Приобрести  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7034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Познавательное развитие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Соответствует норме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Организовать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условия для занятия робототехники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7924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Речевое развитие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Недостаточное количество обучающих дидактических игр.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Приобрести 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Художественно-эстетическое развитие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соответствует норме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Разнообразить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материалы продуктивной деятельности. Создать уголок творчества.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Физическое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оответствует норме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Противоречия между: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72518" cy="528641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необходимостью решения проблем индивидуализации и социализации в непосредственно образовательной деятельности детей как ценностью самореализации ребенка и недостаточной методической и практической разработанностью вопросов образования ребенка в игровом пространстве;</a:t>
            </a:r>
          </a:p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современным состоянием системы дошкольного образования и уровнем компетентности специалистов в вопросах проектирования игрового образовательного пространства в ДОУ.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1597</Words>
  <Application>Microsoft Office PowerPoint</Application>
  <PresentationFormat>Экран (4:3)</PresentationFormat>
  <Paragraphs>227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Проект    Игровое образовательное пространство ДОО «Мин ыллыкчааннарым» как условие самореализации ребенка </vt:lpstr>
      <vt:lpstr>Актуальность  </vt:lpstr>
      <vt:lpstr>По беседам с детьми и по наблюдениям  выявлены   интересы и потребности воспитанников. </vt:lpstr>
      <vt:lpstr>Слайд 4</vt:lpstr>
      <vt:lpstr>Запросы и потребности родителей воспитанников </vt:lpstr>
      <vt:lpstr>Мотивационная сфера детей во время занятий Традиционные занятия</vt:lpstr>
      <vt:lpstr>Мотивационная готовность педагогов к инновационной деятельности</vt:lpstr>
      <vt:lpstr>Сводная таблица оценки  развивающей ППС </vt:lpstr>
      <vt:lpstr>Противоречия между:</vt:lpstr>
      <vt:lpstr>Цель проекта</vt:lpstr>
      <vt:lpstr>Задачи </vt:lpstr>
      <vt:lpstr>Гипотеза</vt:lpstr>
      <vt:lpstr>Модель игрового образовательного пространства «Мин ыллыкчааннарым»</vt:lpstr>
      <vt:lpstr>Модель перемещения  в игровом образовательном пространстве  с 9ч.00м. до 10ч 20м </vt:lpstr>
      <vt:lpstr>Образовательная среда </vt:lpstr>
      <vt:lpstr>Образовательный маршрут ребенка в пространстве</vt:lpstr>
      <vt:lpstr>Компоненты игрового образовательного пространства.</vt:lpstr>
      <vt:lpstr>Слайд 18</vt:lpstr>
      <vt:lpstr>Этапы реализации проекта</vt:lpstr>
      <vt:lpstr>Слайд 20</vt:lpstr>
      <vt:lpstr>Слайд 21</vt:lpstr>
      <vt:lpstr>Слайд 22</vt:lpstr>
      <vt:lpstr>Слайд 23</vt:lpstr>
      <vt:lpstr>Слайд 24</vt:lpstr>
      <vt:lpstr>Предполагаемые результаты </vt:lpstr>
      <vt:lpstr> </vt:lpstr>
      <vt:lpstr>Слайд 27</vt:lpstr>
      <vt:lpstr>Критерии оценки предполагаемых результатов  </vt:lpstr>
      <vt:lpstr>Новизна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97</cp:revision>
  <dcterms:created xsi:type="dcterms:W3CDTF">2020-02-26T00:29:54Z</dcterms:created>
  <dcterms:modified xsi:type="dcterms:W3CDTF">2020-04-06T05:51:58Z</dcterms:modified>
</cp:coreProperties>
</file>