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2675466"/>
            <a:ext cx="8280920" cy="356184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Пауэрлифтинг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	(Силовое троеборье)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обучающаяся 					объединения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Пауэрлифтинг»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Оленегорск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Повидайчик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Дарина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	Руководитель объединения 					«Пауэрлифтинг» Слепухин А.В.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«На Севере жить-здоровым быть»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6" y="2492896"/>
            <a:ext cx="4191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8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525658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начала заниматься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объединении «Пауэрлифтинг»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12 лет, совершенно случайно придя в тренажерный зал за компанию,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оказалось,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мой вид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дал мне очень многое. Вот сравните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первые соревнования 2017 г. и моя первая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 в первенстве ЦВР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Оленегорска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ауэрлифтингу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результатом в сумме троеборья 173 кг.  И уже  в 2018 году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участвуя в Чемпионате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СЗФО,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1 спортивный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разряд,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 сумму  в троеборье 240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ауэрлифтингу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стала членом сборной Мурманской  области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ауэрлифтингу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спорту я изменилась, стала сильнее, произошел мой личностный  рост.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363272" cy="15121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Пауэрлифтинг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вид физических упражнений, развивающих максимальные силовые возможности, проявляемые в трех видах движений — «силовом троеборье»: жиме штанги лежа, приседании со штангой на плечах</a:t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в «тяге» штанги в положении наклона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вперед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7389"/>
            <a:ext cx="1512168" cy="258258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445221" y="5030863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1"/>
            <a:ext cx="2113727" cy="289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49685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Исходное положение   Конечное положение  </a:t>
            </a:r>
          </a:p>
          <a:p>
            <a:endParaRPr lang="ru-RU" dirty="0"/>
          </a:p>
          <a:p>
            <a:pPr lvl="8"/>
            <a:r>
              <a:rPr lang="ru-RU" dirty="0" smtClean="0"/>
              <a:t>  	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Выполняю 					упражнение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	подхода  по 15-20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себя я разработала комплекс утренней гимнастики на основе базовых упражнений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ауэрлифтинга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 1 - базовое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присед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68975"/>
            <a:ext cx="1512168" cy="4072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88893"/>
            <a:ext cx="2694751" cy="408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6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4968552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Исходное положение  		Конечное положение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2 - отжимание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пола в упоре лежа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(базовое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жим лежа)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 3-4 подхода по 10-12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3240360" cy="3166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068959"/>
            <a:ext cx="3600400" cy="32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3" cy="4968552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Исходное </a:t>
            </a:r>
            <a:r>
              <a:rPr lang="ru-RU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положение  		Конечное положение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1584176"/>
          </a:xfrm>
        </p:spPr>
        <p:txBody>
          <a:bodyPr>
            <a:no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3 - сгибание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 на прямых ногах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(базовое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тановая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тяга)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 3-4 подхода по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10-15 раз с задержкой в конечном положении 2-3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секунды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5" y="2348880"/>
            <a:ext cx="1866124" cy="4076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29102"/>
            <a:ext cx="3000938" cy="389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99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232</TotalTime>
  <Words>161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«На Севере жить-здоровым быть»</vt:lpstr>
      <vt:lpstr> Пауэрлифтинг — вид физических упражнений, развивающих максимальные силовые возможности, проявляемые в трех видах движений — «силовом троеборье»: жиме штанги лежа, приседании со штангой на плечах и в «тяге» штанги в положении наклона вперед</vt:lpstr>
      <vt:lpstr>Для себя я разработала комплекс утренней гимнастики на основе базовых упражнений пауэрлифтинга Упражнение № 1 - базовое упражнение присед</vt:lpstr>
      <vt:lpstr>Упражнение № 2 - отжимание от пола в упоре лежа  (базовое упражнение жим лежа) Выполняю 3-4 подхода по 10-12 раз</vt:lpstr>
      <vt:lpstr>Упражнение № 3 - сгибание туловища на прямых ногах (базовое упражнение становая тяга) Выполняю 3-4 подхода по 10-15 раз с задержкой в конечном положении 2-3 секунды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Мефистофель</dc:creator>
  <cp:lastModifiedBy>Андрей Лавренов</cp:lastModifiedBy>
  <cp:revision>18</cp:revision>
  <dcterms:created xsi:type="dcterms:W3CDTF">2020-04-07T14:15:30Z</dcterms:created>
  <dcterms:modified xsi:type="dcterms:W3CDTF">2020-04-11T10:32:39Z</dcterms:modified>
</cp:coreProperties>
</file>