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7" r:id="rId20"/>
    <p:sldId id="278" r:id="rId21"/>
    <p:sldId id="279" r:id="rId22"/>
    <p:sldId id="281" r:id="rId23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5B918-0DAF-4498-B977-5C9352D4F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005A-0495-4194-A75F-B2D83565AC62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D0010-AEFB-40C4-A833-8848FDC1C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018B39-340D-4A8E-AA8D-4618FE50F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105ED-CC44-4F0E-916F-CFB16F1CB2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463454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AE65C7-323D-43BC-9509-B2E0A8874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7EF9-FEAC-4F7A-9508-38A97A5E7300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A82B0-59AD-42C1-8BFD-EEF319A51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D5843-8949-45D6-A735-7E9DDD1EA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C6C28-904D-4D6A-AAFC-4905F42AA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098969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64907C-845E-48B6-9002-0F1ABA309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4F49-5D4F-4BE7-8CE3-C17D2CE07BC8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1F8BA-FB80-48CC-AB41-2C0E0E6FA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5BE2A-49CC-4C0D-A8E6-7B65E8E2E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337F8-A233-42D5-ACE4-DBBD24414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138347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2DF85-1B78-4C8E-885B-766124299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DFA8-6C9E-43DE-810D-CEC22F7134DA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81D08B-55BF-4C26-BFE4-D908A9B69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57580-1F3D-44D8-A1B5-FEF3B4E9E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B8086-2BC3-434B-B995-A2AA4A7CB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388050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F892F-8C1F-4260-94DB-8026CB084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42C85-00DE-49DF-BC93-8BE5D82B5FD0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D5554-5965-41A5-B1F3-8872D4CE9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A0B61C-FBF2-4F5B-AA8E-49374FB4C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E8A32-9D9D-499A-847B-3EA253F90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424516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249D9-AFB0-463A-89DB-894817899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9E48-179C-4FA3-8739-73DE615D7FBF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BAB35-D4C6-4070-B964-0CF03969D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D6CB9-2BE2-4724-B087-3B1A4952B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AA293-DA6F-4F1D-B05E-737EF93A3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158612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F1ECC6-B32E-47C9-951F-7D5A6AACD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266D-8BE6-4A4B-92A7-6328A05E5150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9AF1B5-3D5D-4E08-AB16-EE409279D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7CA987-315B-4C92-92BF-591B49279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824E-24F7-4445-B27E-1CD580C6A3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433516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3EE5CE-750B-462A-AABE-D11803FAC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BC7D-BCB3-466F-AB86-0C00B9FA5DAE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E7F65A-BD16-44A1-83B4-FF859C4F2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D36608-E9E4-44A9-9911-5E9BD42DA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1F27D-9A85-4D91-A22C-87B078E43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43145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7E29D3-85CB-4A1F-903F-4A6F736F7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460E-4593-49F2-827D-15095EBC8239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3B2A09-DF1A-48F8-86ED-5CBD0C790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90D31A-8369-4AED-A694-5D52F4A97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2306-50B2-498B-AEFB-81AB44BC36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796938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ED90D-EED1-449F-89AF-E8546941A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0728-2616-4B3A-B487-B2CA85B7BFDE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A510E-433F-499E-92FD-E34883440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11B9C-2B99-4937-8B0E-0C89A1CDA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2135C-8B2A-446D-BFF4-B5ACD1F54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975808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5484E-9504-4DF0-8FE2-AAE3A14CE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4692-68BD-4E51-9AD9-EFD765F73E6A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B8A99-D33C-4B7E-9B40-08E3FC932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4FF71-9EAE-46C5-9B12-CBDC506A5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9FE8E-2019-43FF-8F34-426BE73647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708169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3214B2-865F-426E-8D30-5292074F9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86B1B5-8149-404D-B071-2BBCF4A05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24E22E-71F4-4131-80F0-B2EA6D4278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B7BD108-2B94-4875-9AB7-C2B9CAE19C7C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C03A86-70C6-4F8F-ADC5-99AFD25691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276A15-3746-4D46-ACC8-7EC5766FC8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912D2B-53C1-46CB-9BA4-818FAF6273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B628FF-121E-4F07-8E28-E3B47237C21D}"/>
              </a:ext>
            </a:extLst>
          </p:cNvPr>
          <p:cNvSpPr/>
          <p:nvPr/>
        </p:nvSpPr>
        <p:spPr>
          <a:xfrm>
            <a:off x="1000108" y="1785918"/>
            <a:ext cx="4857784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«Конвенция ООН о правах ребенка"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 стихах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 картинках».</a:t>
            </a:r>
          </a:p>
        </p:txBody>
      </p:sp>
      <p:sp>
        <p:nvSpPr>
          <p:cNvPr id="2051" name="Заголовок 2">
            <a:extLst>
              <a:ext uri="{FF2B5EF4-FFF2-40B4-BE49-F238E27FC236}">
                <a16:creationId xmlns:a16="http://schemas.microsoft.com/office/drawing/2014/main" id="{D14C0737-0CF4-437A-99A9-CEA65364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/>
              <a:t>МОУ ДОД «Центр внешкольной работы»</a:t>
            </a:r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imnasi7.1class.ru/images/009.jpg">
            <a:extLst>
              <a:ext uri="{FF2B5EF4-FFF2-40B4-BE49-F238E27FC236}">
                <a16:creationId xmlns:a16="http://schemas.microsoft.com/office/drawing/2014/main" id="{637EB942-C291-4D64-9B44-A5DC418C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imnasi7.1class.ru/images/010.jpg">
            <a:extLst>
              <a:ext uri="{FF2B5EF4-FFF2-40B4-BE49-F238E27FC236}">
                <a16:creationId xmlns:a16="http://schemas.microsoft.com/office/drawing/2014/main" id="{86505132-93C6-42F1-A6D6-2AFA3ED3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imnasi7.1class.ru/images/011.jpg">
            <a:extLst>
              <a:ext uri="{FF2B5EF4-FFF2-40B4-BE49-F238E27FC236}">
                <a16:creationId xmlns:a16="http://schemas.microsoft.com/office/drawing/2014/main" id="{EFCD9EF5-F930-4C1B-9AE8-E59DEF4D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imnasi7.1class.ru/images/012.jpg">
            <a:extLst>
              <a:ext uri="{FF2B5EF4-FFF2-40B4-BE49-F238E27FC236}">
                <a16:creationId xmlns:a16="http://schemas.microsoft.com/office/drawing/2014/main" id="{F6F66BA6-B94E-421F-89BF-91A8B815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imnasi7.1class.ru/images/013.jpg">
            <a:extLst>
              <a:ext uri="{FF2B5EF4-FFF2-40B4-BE49-F238E27FC236}">
                <a16:creationId xmlns:a16="http://schemas.microsoft.com/office/drawing/2014/main" id="{DBC2AA63-F907-41A7-87C7-B44AF463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imnasi7.1class.ru/images/014.jpg">
            <a:extLst>
              <a:ext uri="{FF2B5EF4-FFF2-40B4-BE49-F238E27FC236}">
                <a16:creationId xmlns:a16="http://schemas.microsoft.com/office/drawing/2014/main" id="{0C43C59F-A4F9-4D4B-8476-A4ED7223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imnasi7.1class.ru/images/015.jpg">
            <a:extLst>
              <a:ext uri="{FF2B5EF4-FFF2-40B4-BE49-F238E27FC236}">
                <a16:creationId xmlns:a16="http://schemas.microsoft.com/office/drawing/2014/main" id="{CF76DAEF-726B-48A3-96E4-225E5F65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imnasi7.1class.ru/images/016.jpg">
            <a:extLst>
              <a:ext uri="{FF2B5EF4-FFF2-40B4-BE49-F238E27FC236}">
                <a16:creationId xmlns:a16="http://schemas.microsoft.com/office/drawing/2014/main" id="{8D5A66A0-5B5A-442F-869D-235DD82B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imnasi7.1class.ru/images/017.jpg">
            <a:extLst>
              <a:ext uri="{FF2B5EF4-FFF2-40B4-BE49-F238E27FC236}">
                <a16:creationId xmlns:a16="http://schemas.microsoft.com/office/drawing/2014/main" id="{EF385D52-AB5F-4A0F-8A1B-EC2A0327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imnasi7.1class.ru/images/200.jpg">
            <a:extLst>
              <a:ext uri="{FF2B5EF4-FFF2-40B4-BE49-F238E27FC236}">
                <a16:creationId xmlns:a16="http://schemas.microsoft.com/office/drawing/2014/main" id="{34F09462-25B1-4277-9068-8252F890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imnasi7.1class.ru/images/001.jpg">
            <a:extLst>
              <a:ext uri="{FF2B5EF4-FFF2-40B4-BE49-F238E27FC236}">
                <a16:creationId xmlns:a16="http://schemas.microsoft.com/office/drawing/2014/main" id="{39BAF6B5-FDED-481B-A3C5-1CED160D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6858000" cy="915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imnasi7.1class.ru/images/201.jpg">
            <a:extLst>
              <a:ext uri="{FF2B5EF4-FFF2-40B4-BE49-F238E27FC236}">
                <a16:creationId xmlns:a16="http://schemas.microsoft.com/office/drawing/2014/main" id="{C66146AE-76A8-4F15-99B4-8DBB64AF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8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imnasi7.1class.ru/images/202.jpg">
            <a:extLst>
              <a:ext uri="{FF2B5EF4-FFF2-40B4-BE49-F238E27FC236}">
                <a16:creationId xmlns:a16="http://schemas.microsoft.com/office/drawing/2014/main" id="{A2B8B814-C686-4FD0-9E42-0558028D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extLst>
              <a:ext uri="{FF2B5EF4-FFF2-40B4-BE49-F238E27FC236}">
                <a16:creationId xmlns:a16="http://schemas.microsoft.com/office/drawing/2014/main" id="{C768D9B1-F47D-4313-9A8D-B06B33E03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428875"/>
            <a:ext cx="5429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Источник: </a:t>
            </a:r>
          </a:p>
          <a:p>
            <a:pPr eaLnBrk="1" hangingPunct="1"/>
            <a:r>
              <a:rPr lang="ru-RU" altLang="ru-RU"/>
              <a:t>Товарищи дети! Будьте бдительны! Права свои знайте, хорошими людьми растите: "Конвенция ООН о правах ребенка" в стихах и картинках. - Санкт-Петербург: Б/и, 2000</a:t>
            </a:r>
          </a:p>
        </p:txBody>
      </p:sp>
      <p:sp>
        <p:nvSpPr>
          <p:cNvPr id="23555" name="Заголовок 2">
            <a:extLst>
              <a:ext uri="{FF2B5EF4-FFF2-40B4-BE49-F238E27FC236}">
                <a16:creationId xmlns:a16="http://schemas.microsoft.com/office/drawing/2014/main" id="{1960533E-6B6F-445D-A307-61D5EA8C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72313"/>
            <a:ext cx="6172200" cy="1524000"/>
          </a:xfrm>
        </p:spPr>
        <p:txBody>
          <a:bodyPr/>
          <a:lstStyle/>
          <a:p>
            <a:pPr eaLnBrk="1" hangingPunct="1"/>
            <a:r>
              <a:rPr lang="ru-RU" altLang="ru-RU" sz="1600"/>
              <a:t>Подготовила: Хлучина Т.А., социальный педагог</a:t>
            </a:r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imnasi7.1class.ru/images/002.jpg">
            <a:extLst>
              <a:ext uri="{FF2B5EF4-FFF2-40B4-BE49-F238E27FC236}">
                <a16:creationId xmlns:a16="http://schemas.microsoft.com/office/drawing/2014/main" id="{97C7D9EA-745D-4119-B06A-B1DB2404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mnasi7.1class.ru/images/003.jpg">
            <a:extLst>
              <a:ext uri="{FF2B5EF4-FFF2-40B4-BE49-F238E27FC236}">
                <a16:creationId xmlns:a16="http://schemas.microsoft.com/office/drawing/2014/main" id="{0F18277F-4E0E-416C-9A54-8FBBDBEC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imnasi7.1class.ru/images/004.jpg">
            <a:extLst>
              <a:ext uri="{FF2B5EF4-FFF2-40B4-BE49-F238E27FC236}">
                <a16:creationId xmlns:a16="http://schemas.microsoft.com/office/drawing/2014/main" id="{DDD63EA4-5847-4A47-9248-710D8ADE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imnasi7.1class.ru/images/005.jpg">
            <a:extLst>
              <a:ext uri="{FF2B5EF4-FFF2-40B4-BE49-F238E27FC236}">
                <a16:creationId xmlns:a16="http://schemas.microsoft.com/office/drawing/2014/main" id="{1ABC15E5-46B0-439B-89C3-D0492061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imnasi7.1class.ru/images/006.jpg">
            <a:extLst>
              <a:ext uri="{FF2B5EF4-FFF2-40B4-BE49-F238E27FC236}">
                <a16:creationId xmlns:a16="http://schemas.microsoft.com/office/drawing/2014/main" id="{D4624E47-E5E6-420F-9BA7-3789B9F61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imnasi7.1class.ru/images/007.jpg">
            <a:extLst>
              <a:ext uri="{FF2B5EF4-FFF2-40B4-BE49-F238E27FC236}">
                <a16:creationId xmlns:a16="http://schemas.microsoft.com/office/drawing/2014/main" id="{2BDCCE31-B543-40C2-85C9-B3FBE00B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imnasi7.1class.ru/images/008.jpg">
            <a:extLst>
              <a:ext uri="{FF2B5EF4-FFF2-40B4-BE49-F238E27FC236}">
                <a16:creationId xmlns:a16="http://schemas.microsoft.com/office/drawing/2014/main" id="{D95B4F95-913B-4998-B7EF-C814E067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94</TotalTime>
  <Words>65</Words>
  <Application>Microsoft Office PowerPoint</Application>
  <PresentationFormat>Экран (4:3)</PresentationFormat>
  <Paragraphs>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Тема2</vt:lpstr>
      <vt:lpstr>МОУ ДОД «Центр внешкольной работы»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Подготовила: Хлучина Т.А., социальный педагог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Tamara Hluchina</cp:lastModifiedBy>
  <cp:revision>12</cp:revision>
  <dcterms:created xsi:type="dcterms:W3CDTF">2009-05-11T09:22:10Z</dcterms:created>
  <dcterms:modified xsi:type="dcterms:W3CDTF">2018-06-01T19:37:52Z</dcterms:modified>
</cp:coreProperties>
</file>