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60" r:id="rId5"/>
    <p:sldId id="261" r:id="rId6"/>
    <p:sldId id="262" r:id="rId7"/>
    <p:sldId id="264" r:id="rId8"/>
    <p:sldId id="265" r:id="rId9"/>
    <p:sldId id="266" r:id="rId10"/>
    <p:sldId id="268" r:id="rId11"/>
    <p:sldId id="270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3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93958-1D93-4250-9D8C-3CB74862A7F6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Инструкция для родителей по регистрации  заявлений в лагерь </a:t>
            </a:r>
            <a:br>
              <a:rPr lang="ru-RU" b="1" dirty="0" smtClean="0"/>
            </a:br>
            <a:r>
              <a:rPr lang="ru-RU" b="1" dirty="0" smtClean="0"/>
              <a:t>в ГИС «Образование Чувашской Республики» в </a:t>
            </a:r>
            <a:r>
              <a:rPr lang="ru-RU" b="1" dirty="0" smtClean="0"/>
              <a:t>202</a:t>
            </a:r>
            <a:r>
              <a:rPr lang="en-US" b="1" smtClean="0"/>
              <a:t>4</a:t>
            </a:r>
            <a:r>
              <a:rPr lang="ru-RU" b="1" smtClean="0"/>
              <a:t> </a:t>
            </a:r>
            <a:r>
              <a:rPr lang="ru-RU" b="1" dirty="0" smtClean="0"/>
              <a:t>году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3"/>
          <a:stretch/>
        </p:blipFill>
        <p:spPr bwMode="auto">
          <a:xfrm>
            <a:off x="323528" y="220959"/>
            <a:ext cx="2875418" cy="147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773996"/>
            <a:ext cx="6343847" cy="270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404664"/>
            <a:ext cx="7164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Если есть льготная категория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602" y="3933056"/>
            <a:ext cx="5392018" cy="25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357301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2. Вводим подтверждающие документы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916832"/>
            <a:ext cx="3294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</a:rPr>
              <a:t>1. выбираем льготную категорию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592" y="566124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3. Находим ДОЛ</a:t>
            </a:r>
            <a:endParaRPr lang="ru-RU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453">
            <a:off x="3419872" y="4219347"/>
            <a:ext cx="2484086" cy="45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86743">
            <a:off x="2631626" y="1417286"/>
            <a:ext cx="2473688" cy="135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6717">
            <a:off x="2687175" y="5674487"/>
            <a:ext cx="1693045" cy="92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Выбираем лагерь (ДОЛ)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1790"/>
          <a:stretch>
            <a:fillRect/>
          </a:stretch>
        </p:blipFill>
        <p:spPr bwMode="auto">
          <a:xfrm>
            <a:off x="395536" y="1628800"/>
            <a:ext cx="8316416" cy="394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6247619" cy="373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269992"/>
            <a:ext cx="3595489" cy="322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71600" y="18864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Место обучения ребенка: 1. тип – ООО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0232" y="27089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rgbClr val="0070C0"/>
                </a:solidFill>
              </a:rPr>
              <a:t>2. </a:t>
            </a:r>
            <a:r>
              <a:rPr lang="ru-RU" b="1" dirty="0">
                <a:solidFill>
                  <a:srgbClr val="0070C0"/>
                </a:solidFill>
              </a:rPr>
              <a:t>- МБОУ….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327294" cy="364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67544" y="62068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 Прикреплять документы </a:t>
            </a:r>
            <a:r>
              <a:rPr lang="ru-RU" b="1" dirty="0" smtClean="0">
                <a:solidFill>
                  <a:srgbClr val="FF0000"/>
                </a:solidFill>
              </a:rPr>
              <a:t>НЕ</a:t>
            </a:r>
            <a:r>
              <a:rPr lang="ru-RU" b="1" dirty="0" smtClean="0"/>
              <a:t> обязательно (пропускаем, не тратим время)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386104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2.Нажимаем галочку на </a:t>
            </a:r>
            <a:r>
              <a:rPr lang="ru-RU" b="1" u="sng" dirty="0" smtClean="0">
                <a:solidFill>
                  <a:srgbClr val="00B0F0"/>
                </a:solidFill>
              </a:rPr>
              <a:t>согласие</a:t>
            </a:r>
            <a:endParaRPr lang="ru-RU" b="1" u="sng" dirty="0">
              <a:solidFill>
                <a:srgbClr val="00B0F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267744" y="4184213"/>
            <a:ext cx="936104" cy="3969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1" t="26142" r="56098" b="59885"/>
          <a:stretch/>
        </p:blipFill>
        <p:spPr bwMode="auto">
          <a:xfrm>
            <a:off x="1619672" y="4459863"/>
            <a:ext cx="945504" cy="38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6303219" cy="323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013176"/>
            <a:ext cx="50641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62068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1. ВВОДИМ ТЕКСТ с картинки</a:t>
            </a:r>
            <a:endParaRPr lang="ru-RU" b="1" dirty="0">
              <a:solidFill>
                <a:srgbClr val="00B0F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907704" y="990020"/>
            <a:ext cx="1872208" cy="28710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64834" y="5013176"/>
            <a:ext cx="296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2. Нажимаем галочку</a:t>
            </a:r>
            <a:endParaRPr lang="ru-RU" b="1" dirty="0">
              <a:solidFill>
                <a:srgbClr val="00B0F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4644008" y="4149080"/>
            <a:ext cx="936104" cy="9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72044"/>
            <a:ext cx="2520280" cy="176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43608" y="5805264"/>
            <a:ext cx="331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3. Регистрируем заявление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88922" r="29265" b="25"/>
          <a:stretch/>
        </p:blipFill>
        <p:spPr bwMode="auto">
          <a:xfrm>
            <a:off x="5364088" y="6174596"/>
            <a:ext cx="2422971" cy="44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>
            <a:off x="3851920" y="6093296"/>
            <a:ext cx="1440160" cy="3032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348880"/>
            <a:ext cx="5400600" cy="208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23628" y="932235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ЗАЯВЛЕНИЕ ПРИНЯТО В ОБРАБОТКУ!!!! 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733145" cy="494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260648"/>
            <a:ext cx="860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Перейти по ссылке </a:t>
            </a:r>
            <a:r>
              <a:rPr lang="en-US" sz="3600" b="1" dirty="0" smtClean="0"/>
              <a:t>edu.cap.ru – </a:t>
            </a:r>
            <a:r>
              <a:rPr lang="ru-RU" sz="2800" b="1" dirty="0"/>
              <a:t>Р</a:t>
            </a:r>
            <a:r>
              <a:rPr lang="ru-RU" sz="2800" b="1" dirty="0" smtClean="0"/>
              <a:t>егистрация заявлений </a:t>
            </a:r>
            <a:endParaRPr lang="ru-RU" sz="28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4139952" y="692696"/>
            <a:ext cx="648072" cy="3960440"/>
          </a:xfrm>
          <a:prstGeom prst="straightConnector1">
            <a:avLst/>
          </a:prstGeom>
          <a:ln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48680"/>
            <a:ext cx="6038675" cy="279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1340768"/>
            <a:ext cx="5256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Раздел</a:t>
            </a:r>
            <a:r>
              <a:rPr lang="ru-RU" dirty="0" smtClean="0"/>
              <a:t>  </a:t>
            </a:r>
          </a:p>
          <a:p>
            <a:r>
              <a:rPr lang="ru-RU" sz="2800" b="1" dirty="0" smtClean="0"/>
              <a:t>1. Регистрация заявлений в лагерь</a:t>
            </a:r>
            <a:endParaRPr lang="ru-RU" sz="28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5508104" y="1772816"/>
            <a:ext cx="2448272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356992"/>
            <a:ext cx="5880502" cy="280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51520" y="3573016"/>
            <a:ext cx="2623410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2.Выбираем </a:t>
            </a:r>
          </a:p>
          <a:p>
            <a:r>
              <a:rPr lang="ru-RU" sz="2800" b="1" dirty="0" smtClean="0"/>
              <a:t>СВОЙ 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муниципалитет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2388" y="692696"/>
            <a:ext cx="608873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717032"/>
            <a:ext cx="6300192" cy="289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9552" y="260648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Данные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ЗАЯВИТЕЛЯ </a:t>
            </a:r>
            <a:r>
              <a:rPr lang="ru-RU" sz="1600" b="1" dirty="0" smtClean="0"/>
              <a:t>(заполняем все поля)</a:t>
            </a:r>
            <a:endParaRPr lang="ru-RU" sz="16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93651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260648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70C0"/>
                </a:solidFill>
              </a:rPr>
              <a:t>Данные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РЕБЕНКА </a:t>
            </a:r>
            <a:r>
              <a:rPr lang="ru-RU" sz="1600" b="1" dirty="0" smtClean="0">
                <a:solidFill>
                  <a:prstClr val="black"/>
                </a:solidFill>
              </a:rPr>
              <a:t>(</a:t>
            </a:r>
            <a:r>
              <a:rPr lang="ru-RU" sz="1600" b="1" dirty="0">
                <a:solidFill>
                  <a:prstClr val="black"/>
                </a:solidFill>
              </a:rPr>
              <a:t>заполняем все поля)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836712"/>
            <a:ext cx="6649877" cy="315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57193" r="2899"/>
          <a:stretch>
            <a:fillRect/>
          </a:stretch>
        </p:blipFill>
        <p:spPr bwMode="auto">
          <a:xfrm>
            <a:off x="1907704" y="3717032"/>
            <a:ext cx="7236296" cy="127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764704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 </a:t>
            </a:r>
            <a:r>
              <a:rPr lang="ru-RU" dirty="0" smtClean="0"/>
              <a:t>Регион</a:t>
            </a:r>
          </a:p>
          <a:p>
            <a:r>
              <a:rPr lang="ru-RU" dirty="0" smtClean="0"/>
              <a:t>   город    </a:t>
            </a:r>
          </a:p>
          <a:p>
            <a:r>
              <a:rPr lang="ru-RU" dirty="0"/>
              <a:t> </a:t>
            </a:r>
            <a:r>
              <a:rPr lang="ru-RU" dirty="0" smtClean="0"/>
              <a:t>  населенный пункт</a:t>
            </a:r>
          </a:p>
          <a:p>
            <a:r>
              <a:rPr lang="ru-RU" dirty="0"/>
              <a:t> </a:t>
            </a:r>
            <a:r>
              <a:rPr lang="ru-RU" dirty="0" smtClean="0"/>
              <a:t>  улица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*</a:t>
            </a:r>
            <a:r>
              <a:rPr lang="ru-RU" dirty="0" smtClean="0"/>
              <a:t>дом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35280" cy="57606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АДРЕС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356992"/>
            <a:ext cx="1800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Если Адрес  регистрации и  пи проживания </a:t>
            </a:r>
            <a:r>
              <a:rPr lang="ru-RU" sz="2000" b="1" dirty="0" smtClean="0">
                <a:solidFill>
                  <a:srgbClr val="0070C0"/>
                </a:solidFill>
              </a:rPr>
              <a:t>совпадают</a:t>
            </a:r>
            <a:r>
              <a:rPr lang="ru-RU" dirty="0" smtClean="0"/>
              <a:t>, то сразу после заполнения полей с адресом регистрации нажимаем 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1979712" y="5157192"/>
            <a:ext cx="2232248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 l="32852" t="93361" r="33329" b="2468"/>
          <a:stretch>
            <a:fillRect/>
          </a:stretch>
        </p:blipFill>
        <p:spPr bwMode="auto">
          <a:xfrm>
            <a:off x="2447256" y="4725144"/>
            <a:ext cx="6696744" cy="33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E-mail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телефон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t="21905"/>
          <a:stretch>
            <a:fillRect/>
          </a:stretch>
        </p:blipFill>
        <p:spPr bwMode="auto">
          <a:xfrm>
            <a:off x="1" y="1772816"/>
            <a:ext cx="9144000" cy="333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8532440" cy="369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592" y="332656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Пропускаем,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НЕ заполняем!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5280" r="21458"/>
          <a:stretch>
            <a:fillRect/>
          </a:stretch>
        </p:blipFill>
        <p:spPr bwMode="auto">
          <a:xfrm>
            <a:off x="1979712" y="1052736"/>
            <a:ext cx="652309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 r="28413"/>
          <a:stretch>
            <a:fillRect/>
          </a:stretch>
        </p:blipFill>
        <p:spPr bwMode="auto">
          <a:xfrm>
            <a:off x="1835696" y="3068960"/>
            <a:ext cx="6768752" cy="284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19672" y="47667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Параметры заявления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62880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!!! Смена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5229200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Если </a:t>
            </a:r>
            <a:r>
              <a:rPr lang="ru-RU" b="1" dirty="0" smtClean="0">
                <a:solidFill>
                  <a:srgbClr val="FF0000"/>
                </a:solidFill>
              </a:rPr>
              <a:t>НЕТ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льготной категории </a:t>
            </a:r>
            <a:r>
              <a:rPr lang="ru-RU" b="1" dirty="0" smtClean="0">
                <a:solidFill>
                  <a:srgbClr val="0070C0"/>
                </a:solidFill>
              </a:rPr>
              <a:t>–</a:t>
            </a:r>
            <a:r>
              <a:rPr lang="ru-RU" b="1" dirty="0" smtClean="0">
                <a:solidFill>
                  <a:srgbClr val="FF0000"/>
                </a:solidFill>
              </a:rPr>
              <a:t>НЕ</a:t>
            </a:r>
            <a:r>
              <a:rPr lang="ru-RU" b="1" dirty="0" smtClean="0">
                <a:solidFill>
                  <a:srgbClr val="0070C0"/>
                </a:solidFill>
              </a:rPr>
              <a:t> заполняем, галочку </a:t>
            </a:r>
            <a:r>
              <a:rPr lang="ru-RU" b="1" dirty="0" smtClean="0">
                <a:solidFill>
                  <a:srgbClr val="FF0000"/>
                </a:solidFill>
              </a:rPr>
              <a:t>НЕ </a:t>
            </a:r>
            <a:r>
              <a:rPr lang="ru-RU" b="1" dirty="0" smtClean="0">
                <a:solidFill>
                  <a:srgbClr val="0070C0"/>
                </a:solidFill>
              </a:rPr>
              <a:t>ставим!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l="38170" t="79810" r="36637" b="13889"/>
          <a:stretch>
            <a:fillRect/>
          </a:stretch>
        </p:blipFill>
        <p:spPr bwMode="auto">
          <a:xfrm>
            <a:off x="3059832" y="6093296"/>
            <a:ext cx="5040560" cy="45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низ 13"/>
          <p:cNvSpPr/>
          <p:nvPr/>
        </p:nvSpPr>
        <p:spPr>
          <a:xfrm rot="17478023">
            <a:off x="4223232" y="5237050"/>
            <a:ext cx="100925" cy="125389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93305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!!!Школьники 20%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171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Инструкция для родителей по регистрации  заявлений в лагерь  в ГИС «Образование Чувашской Республики» в 2024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АДРЕС</vt:lpstr>
      <vt:lpstr>E-mail,  телефон </vt:lpstr>
      <vt:lpstr>Презентация PowerPoint</vt:lpstr>
      <vt:lpstr>Презентация PowerPoint</vt:lpstr>
      <vt:lpstr>Презентация PowerPoint</vt:lpstr>
      <vt:lpstr>Выбираем лагерь (ДОЛ)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Пользователь Windows</cp:lastModifiedBy>
  <cp:revision>18</cp:revision>
  <dcterms:created xsi:type="dcterms:W3CDTF">2023-03-30T18:57:16Z</dcterms:created>
  <dcterms:modified xsi:type="dcterms:W3CDTF">2024-04-10T12:40:09Z</dcterms:modified>
</cp:coreProperties>
</file>