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76" r:id="rId4"/>
    <p:sldMasterId id="2147484489" r:id="rId5"/>
  </p:sldMasterIdLst>
  <p:notesMasterIdLst>
    <p:notesMasterId r:id="rId26"/>
  </p:notesMasterIdLst>
  <p:handoutMasterIdLst>
    <p:handoutMasterId r:id="rId27"/>
  </p:handoutMasterIdLst>
  <p:sldIdLst>
    <p:sldId id="509" r:id="rId6"/>
    <p:sldId id="510" r:id="rId7"/>
    <p:sldId id="511" r:id="rId8"/>
    <p:sldId id="526" r:id="rId9"/>
    <p:sldId id="527" r:id="rId10"/>
    <p:sldId id="512" r:id="rId11"/>
    <p:sldId id="514" r:id="rId12"/>
    <p:sldId id="529" r:id="rId13"/>
    <p:sldId id="528" r:id="rId14"/>
    <p:sldId id="530" r:id="rId15"/>
    <p:sldId id="531" r:id="rId16"/>
    <p:sldId id="532" r:id="rId17"/>
    <p:sldId id="516" r:id="rId18"/>
    <p:sldId id="518" r:id="rId19"/>
    <p:sldId id="521" r:id="rId20"/>
    <p:sldId id="513" r:id="rId21"/>
    <p:sldId id="522" r:id="rId22"/>
    <p:sldId id="533" r:id="rId23"/>
    <p:sldId id="523" r:id="rId24"/>
    <p:sldId id="477" r:id="rId25"/>
  </p:sldIdLst>
  <p:sldSz cx="9144000" cy="6858000" type="screen4x3"/>
  <p:notesSz cx="6797675" cy="9928225"/>
  <p:defaultTextStyle>
    <a:defPPr>
      <a:defRPr lang="en-US"/>
    </a:defPPr>
    <a:lvl1pPr algn="l" defTabSz="45502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5022" algn="l" defTabSz="45502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0050" algn="l" defTabSz="45502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65078" algn="l" defTabSz="45502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0099" algn="l" defTabSz="455022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75127" algn="l" defTabSz="91005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30151" algn="l" defTabSz="91005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185166" algn="l" defTabSz="91005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40197" algn="l" defTabSz="91005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ЖКХ" id="{D8F0594A-C5EF-4010-85CA-DC3E36CFD749}">
          <p14:sldIdLst>
            <p14:sldId id="509"/>
            <p14:sldId id="510"/>
            <p14:sldId id="511"/>
            <p14:sldId id="526"/>
            <p14:sldId id="527"/>
            <p14:sldId id="512"/>
            <p14:sldId id="514"/>
            <p14:sldId id="529"/>
            <p14:sldId id="528"/>
            <p14:sldId id="530"/>
            <p14:sldId id="531"/>
            <p14:sldId id="532"/>
            <p14:sldId id="516"/>
            <p14:sldId id="518"/>
            <p14:sldId id="521"/>
            <p14:sldId id="513"/>
            <p14:sldId id="522"/>
            <p14:sldId id="533"/>
            <p14:sldId id="523"/>
          </p14:sldIdLst>
        </p14:section>
        <p14:section name="Другое" id="{306C0556-2E11-47BD-8585-76CB99752BA8}">
          <p14:sldIdLst>
            <p14:sldId id="47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orient="horz" pos="3110">
          <p15:clr>
            <a:srgbClr val="A4A3A4"/>
          </p15:clr>
        </p15:guide>
        <p15:guide id="5" orient="horz" pos="3111">
          <p15:clr>
            <a:srgbClr val="A4A3A4"/>
          </p15:clr>
        </p15:guide>
        <p15:guide id="6" orient="horz" pos="3144">
          <p15:clr>
            <a:srgbClr val="A4A3A4"/>
          </p15:clr>
        </p15:guide>
        <p15:guide id="7" orient="horz" pos="3145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." initials="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BFD"/>
    <a:srgbClr val="D1FFFF"/>
    <a:srgbClr val="D9F5FF"/>
    <a:srgbClr val="B9E1F9"/>
    <a:srgbClr val="99CCFF"/>
    <a:srgbClr val="000000"/>
    <a:srgbClr val="103A49"/>
    <a:srgbClr val="4063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B344D84-9AFB-497E-A393-DC336BA19D2E}" styleName="Средний стиль 3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65961" autoAdjust="0"/>
  </p:normalViewPr>
  <p:slideViewPr>
    <p:cSldViewPr snapToGrid="0">
      <p:cViewPr varScale="1">
        <p:scale>
          <a:sx n="72" d="100"/>
          <a:sy n="72" d="100"/>
        </p:scale>
        <p:origin x="2676" y="72"/>
      </p:cViewPr>
      <p:guideLst>
        <p:guide orient="horz" pos="2160"/>
        <p:guide pos="384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-2022" y="-114"/>
      </p:cViewPr>
      <p:guideLst>
        <p:guide orient="horz" pos="3127"/>
        <p:guide pos="2141"/>
        <p:guide orient="horz" pos="3128"/>
        <p:guide orient="horz" pos="3110"/>
        <p:guide orient="horz" pos="3111"/>
        <p:guide orient="horz" pos="3144"/>
        <p:guide orient="horz" pos="3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commentAuthors" Target="commentAuthor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09644-2C4E-476C-B5B6-A8B34CFE7F12}" type="doc">
      <dgm:prSet loTypeId="urn:microsoft.com/office/officeart/2005/8/layout/gear1" loCatId="process" qsTypeId="urn:microsoft.com/office/officeart/2005/8/quickstyle/simple3" qsCatId="simple" csTypeId="urn:microsoft.com/office/officeart/2005/8/colors/accent1_2" csCatId="accent1" phldr="1"/>
      <dgm:spPr/>
    </dgm:pt>
    <dgm:pt modelId="{4E18CB28-C70C-4334-85EB-527FB732ED03}" type="pres">
      <dgm:prSet presAssocID="{41509644-2C4E-476C-B5B6-A8B34CFE7F12}" presName="composite" presStyleCnt="0">
        <dgm:presLayoutVars>
          <dgm:chMax val="3"/>
          <dgm:animLvl val="lvl"/>
          <dgm:resizeHandles val="exact"/>
        </dgm:presLayoutVars>
      </dgm:prSet>
      <dgm:spPr/>
    </dgm:pt>
  </dgm:ptLst>
  <dgm:cxnLst>
    <dgm:cxn modelId="{0F4DB9C4-1ED8-42A6-A60B-35B3EAC12143}" type="presOf" srcId="{41509644-2C4E-476C-B5B6-A8B34CFE7F12}" destId="{4E18CB28-C70C-4334-85EB-527FB732ED03}" srcOrd="0" destOrd="0" presId="urn:microsoft.com/office/officeart/2005/8/layout/gear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58B187-1A85-4850-95BB-0B033C2215CD}" type="doc">
      <dgm:prSet loTypeId="urn:microsoft.com/office/officeart/2009/3/layout/RandomtoResult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4FE978F-5E13-458E-B2B8-DF5629FAEE3C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с 11 по 18 мая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EB68E4-BB5B-48EA-83D7-A29AA1EB0660}" type="parTrans" cxnId="{6FF4FA2F-9AA0-4F0F-94A9-E554BCC95DF3}">
      <dgm:prSet/>
      <dgm:spPr/>
      <dgm:t>
        <a:bodyPr/>
        <a:lstStyle/>
        <a:p>
          <a:endParaRPr lang="ru-RU"/>
        </a:p>
      </dgm:t>
    </dgm:pt>
    <dgm:pt modelId="{885F3BFC-CB58-4850-A07A-A84427884C0A}" type="sibTrans" cxnId="{6FF4FA2F-9AA0-4F0F-94A9-E554BCC95DF3}">
      <dgm:prSet/>
      <dgm:spPr/>
      <dgm:t>
        <a:bodyPr/>
        <a:lstStyle/>
        <a:p>
          <a:endParaRPr lang="ru-RU"/>
        </a:p>
      </dgm:t>
    </dgm:pt>
    <dgm:pt modelId="{47E79795-25DC-4B1D-AD87-7FDF9A6648FC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Более 1 тыс. юнармейцев 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D96EFEF-C3B8-48F1-BFD5-4481164EB7A4}" type="parTrans" cxnId="{D16442ED-511B-400F-B061-8BBD18CE7D66}">
      <dgm:prSet/>
      <dgm:spPr/>
      <dgm:t>
        <a:bodyPr/>
        <a:lstStyle/>
        <a:p>
          <a:endParaRPr lang="ru-RU"/>
        </a:p>
      </dgm:t>
    </dgm:pt>
    <dgm:pt modelId="{CA6B4276-95D8-4CD0-898D-A8AAB00E92DF}" type="sibTrans" cxnId="{D16442ED-511B-400F-B061-8BBD18CE7D66}">
      <dgm:prSet/>
      <dgm:spPr/>
      <dgm:t>
        <a:bodyPr/>
        <a:lstStyle/>
        <a:p>
          <a:endParaRPr lang="ru-RU"/>
        </a:p>
      </dgm:t>
    </dgm:pt>
    <dgm:pt modelId="{A529B6E2-161A-49BC-A147-31FB5BB4601B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Победители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B370F-BEFC-4DC6-818E-6B06A8696BC7}" type="parTrans" cxnId="{8FE697CA-565E-473A-8005-9AB9DFFFD330}">
      <dgm:prSet/>
      <dgm:spPr/>
      <dgm:t>
        <a:bodyPr/>
        <a:lstStyle/>
        <a:p>
          <a:endParaRPr lang="ru-RU"/>
        </a:p>
      </dgm:t>
    </dgm:pt>
    <dgm:pt modelId="{C04D4E7F-7903-458C-AF96-942EEA7DCB3B}" type="sibTrans" cxnId="{8FE697CA-565E-473A-8005-9AB9DFFFD330}">
      <dgm:prSet/>
      <dgm:spPr/>
      <dgm:t>
        <a:bodyPr/>
        <a:lstStyle/>
        <a:p>
          <a:endParaRPr lang="ru-RU"/>
        </a:p>
      </dgm:t>
    </dgm:pt>
    <dgm:pt modelId="{A8DC9560-5A7A-4DA1-BB92-17BFD8DDB1FF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представят город Чебоксары на республиканских играх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376A1F-A783-428A-A8CA-F5C3902BB7E2}" type="sibTrans" cxnId="{16688F9D-3E78-40D3-A597-EB7BF2EC668E}">
      <dgm:prSet/>
      <dgm:spPr/>
      <dgm:t>
        <a:bodyPr/>
        <a:lstStyle/>
        <a:p>
          <a:endParaRPr lang="ru-RU"/>
        </a:p>
      </dgm:t>
    </dgm:pt>
    <dgm:pt modelId="{96581D1F-CDB4-4A85-9279-CBBDACB65A35}" type="parTrans" cxnId="{16688F9D-3E78-40D3-A597-EB7BF2EC668E}">
      <dgm:prSet/>
      <dgm:spPr/>
      <dgm:t>
        <a:bodyPr/>
        <a:lstStyle/>
        <a:p>
          <a:endParaRPr lang="ru-RU"/>
        </a:p>
      </dgm:t>
    </dgm:pt>
    <dgm:pt modelId="{54288636-EAC6-4A37-AD4C-60713E35F57B}" type="pres">
      <dgm:prSet presAssocID="{D558B187-1A85-4850-95BB-0B033C2215CD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C7971FB-69CC-4A1C-A90D-F739D311AEB0}" type="pres">
      <dgm:prSet presAssocID="{84FE978F-5E13-458E-B2B8-DF5629FAEE3C}" presName="chaos" presStyleCnt="0"/>
      <dgm:spPr/>
    </dgm:pt>
    <dgm:pt modelId="{92C2ABEB-5722-4FA4-9D3F-3DF83B12121A}" type="pres">
      <dgm:prSet presAssocID="{84FE978F-5E13-458E-B2B8-DF5629FAEE3C}" presName="parTx1" presStyleLbl="revTx" presStyleIdx="0" presStyleCnt="3"/>
      <dgm:spPr/>
      <dgm:t>
        <a:bodyPr/>
        <a:lstStyle/>
        <a:p>
          <a:endParaRPr lang="ru-RU"/>
        </a:p>
      </dgm:t>
    </dgm:pt>
    <dgm:pt modelId="{B11CA47D-F5AB-4CEA-AE05-5ECCE479CA21}" type="pres">
      <dgm:prSet presAssocID="{84FE978F-5E13-458E-B2B8-DF5629FAEE3C}" presName="desTx1" presStyleLbl="revTx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118C3-C4C0-4214-B7D8-DE63765FEE82}" type="pres">
      <dgm:prSet presAssocID="{84FE978F-5E13-458E-B2B8-DF5629FAEE3C}" presName="c1" presStyleLbl="node1" presStyleIdx="0" presStyleCnt="19"/>
      <dgm:spPr/>
    </dgm:pt>
    <dgm:pt modelId="{4D168F6C-0EE2-444F-A8B1-75F61E50C0F0}" type="pres">
      <dgm:prSet presAssocID="{84FE978F-5E13-458E-B2B8-DF5629FAEE3C}" presName="c2" presStyleLbl="node1" presStyleIdx="1" presStyleCnt="19"/>
      <dgm:spPr/>
    </dgm:pt>
    <dgm:pt modelId="{77FFE224-AD20-4BBC-903A-7EBB61283858}" type="pres">
      <dgm:prSet presAssocID="{84FE978F-5E13-458E-B2B8-DF5629FAEE3C}" presName="c3" presStyleLbl="node1" presStyleIdx="2" presStyleCnt="19"/>
      <dgm:spPr/>
    </dgm:pt>
    <dgm:pt modelId="{7A9C740C-7BF9-4075-8B08-79FF24B2337D}" type="pres">
      <dgm:prSet presAssocID="{84FE978F-5E13-458E-B2B8-DF5629FAEE3C}" presName="c4" presStyleLbl="node1" presStyleIdx="3" presStyleCnt="19"/>
      <dgm:spPr/>
    </dgm:pt>
    <dgm:pt modelId="{827F7B87-228A-45C6-A059-4A6CC49F3BB4}" type="pres">
      <dgm:prSet presAssocID="{84FE978F-5E13-458E-B2B8-DF5629FAEE3C}" presName="c5" presStyleLbl="node1" presStyleIdx="4" presStyleCnt="19"/>
      <dgm:spPr/>
    </dgm:pt>
    <dgm:pt modelId="{40F405DB-05A5-4374-B075-4AF28578402A}" type="pres">
      <dgm:prSet presAssocID="{84FE978F-5E13-458E-B2B8-DF5629FAEE3C}" presName="c6" presStyleLbl="node1" presStyleIdx="5" presStyleCnt="19"/>
      <dgm:spPr/>
    </dgm:pt>
    <dgm:pt modelId="{1F803DC1-83B2-4A49-82D7-13112AE6FC48}" type="pres">
      <dgm:prSet presAssocID="{84FE978F-5E13-458E-B2B8-DF5629FAEE3C}" presName="c7" presStyleLbl="node1" presStyleIdx="6" presStyleCnt="19"/>
      <dgm:spPr/>
    </dgm:pt>
    <dgm:pt modelId="{444D6F48-111B-4AF9-B2B9-669E7CA47B17}" type="pres">
      <dgm:prSet presAssocID="{84FE978F-5E13-458E-B2B8-DF5629FAEE3C}" presName="c8" presStyleLbl="node1" presStyleIdx="7" presStyleCnt="19"/>
      <dgm:spPr/>
    </dgm:pt>
    <dgm:pt modelId="{38AAA831-B5D0-49C1-93A8-2CAC325BB912}" type="pres">
      <dgm:prSet presAssocID="{84FE978F-5E13-458E-B2B8-DF5629FAEE3C}" presName="c9" presStyleLbl="node1" presStyleIdx="8" presStyleCnt="19"/>
      <dgm:spPr/>
    </dgm:pt>
    <dgm:pt modelId="{3C9A1656-DDFB-4B28-BD56-82A3DF688810}" type="pres">
      <dgm:prSet presAssocID="{84FE978F-5E13-458E-B2B8-DF5629FAEE3C}" presName="c10" presStyleLbl="node1" presStyleIdx="9" presStyleCnt="19"/>
      <dgm:spPr/>
    </dgm:pt>
    <dgm:pt modelId="{7FDB8B8F-477B-4688-9300-DBAF4A727D59}" type="pres">
      <dgm:prSet presAssocID="{84FE978F-5E13-458E-B2B8-DF5629FAEE3C}" presName="c11" presStyleLbl="node1" presStyleIdx="10" presStyleCnt="19"/>
      <dgm:spPr/>
    </dgm:pt>
    <dgm:pt modelId="{680D3BCB-82D6-433E-BFCC-D1DC9C16EE6F}" type="pres">
      <dgm:prSet presAssocID="{84FE978F-5E13-458E-B2B8-DF5629FAEE3C}" presName="c12" presStyleLbl="node1" presStyleIdx="11" presStyleCnt="19"/>
      <dgm:spPr/>
    </dgm:pt>
    <dgm:pt modelId="{8ABE835A-2754-40FD-8F2D-ED2A49BBC6E2}" type="pres">
      <dgm:prSet presAssocID="{84FE978F-5E13-458E-B2B8-DF5629FAEE3C}" presName="c13" presStyleLbl="node1" presStyleIdx="12" presStyleCnt="19"/>
      <dgm:spPr/>
    </dgm:pt>
    <dgm:pt modelId="{E9C18994-75A8-4CD5-B5AE-D1395716E39D}" type="pres">
      <dgm:prSet presAssocID="{84FE978F-5E13-458E-B2B8-DF5629FAEE3C}" presName="c14" presStyleLbl="node1" presStyleIdx="13" presStyleCnt="19"/>
      <dgm:spPr/>
    </dgm:pt>
    <dgm:pt modelId="{B2DF0E4F-B68E-432F-A99D-B39403CC5520}" type="pres">
      <dgm:prSet presAssocID="{84FE978F-5E13-458E-B2B8-DF5629FAEE3C}" presName="c15" presStyleLbl="node1" presStyleIdx="14" presStyleCnt="19"/>
      <dgm:spPr/>
    </dgm:pt>
    <dgm:pt modelId="{9FA5E48E-4760-4D62-9C2B-570717AB6C5A}" type="pres">
      <dgm:prSet presAssocID="{84FE978F-5E13-458E-B2B8-DF5629FAEE3C}" presName="c16" presStyleLbl="node1" presStyleIdx="15" presStyleCnt="19"/>
      <dgm:spPr/>
    </dgm:pt>
    <dgm:pt modelId="{DE99518E-B9ED-4124-8B58-0EE1570EAC51}" type="pres">
      <dgm:prSet presAssocID="{84FE978F-5E13-458E-B2B8-DF5629FAEE3C}" presName="c17" presStyleLbl="node1" presStyleIdx="16" presStyleCnt="19"/>
      <dgm:spPr/>
    </dgm:pt>
    <dgm:pt modelId="{9C389CAD-08CB-4B2E-A1FF-14B8A3944735}" type="pres">
      <dgm:prSet presAssocID="{84FE978F-5E13-458E-B2B8-DF5629FAEE3C}" presName="c18" presStyleLbl="node1" presStyleIdx="17" presStyleCnt="19"/>
      <dgm:spPr/>
    </dgm:pt>
    <dgm:pt modelId="{40A7D3C3-1454-49E3-BF78-DFCCB846FF74}" type="pres">
      <dgm:prSet presAssocID="{885F3BFC-CB58-4850-A07A-A84427884C0A}" presName="chevronComposite1" presStyleCnt="0"/>
      <dgm:spPr/>
    </dgm:pt>
    <dgm:pt modelId="{DDD20EDC-EBA8-495D-9441-8FAC1FA0C117}" type="pres">
      <dgm:prSet presAssocID="{885F3BFC-CB58-4850-A07A-A84427884C0A}" presName="chevron1" presStyleLbl="sibTrans2D1" presStyleIdx="0" presStyleCnt="2"/>
      <dgm:spPr/>
    </dgm:pt>
    <dgm:pt modelId="{04ED5EE4-148B-44AB-AE22-07340CC23D29}" type="pres">
      <dgm:prSet presAssocID="{885F3BFC-CB58-4850-A07A-A84427884C0A}" presName="spChevron1" presStyleCnt="0"/>
      <dgm:spPr/>
    </dgm:pt>
    <dgm:pt modelId="{07404958-4A08-4C2E-B4E2-440ECF844289}" type="pres">
      <dgm:prSet presAssocID="{885F3BFC-CB58-4850-A07A-A84427884C0A}" presName="overlap" presStyleCnt="0"/>
      <dgm:spPr/>
    </dgm:pt>
    <dgm:pt modelId="{B0D0BE89-A76B-494B-81F5-116529A4F114}" type="pres">
      <dgm:prSet presAssocID="{885F3BFC-CB58-4850-A07A-A84427884C0A}" presName="chevronComposite2" presStyleCnt="0"/>
      <dgm:spPr/>
    </dgm:pt>
    <dgm:pt modelId="{A1C53276-0888-44C3-AFA8-DB057AE694FF}" type="pres">
      <dgm:prSet presAssocID="{885F3BFC-CB58-4850-A07A-A84427884C0A}" presName="chevron2" presStyleLbl="sibTrans2D1" presStyleIdx="1" presStyleCnt="2"/>
      <dgm:spPr/>
    </dgm:pt>
    <dgm:pt modelId="{8248DC35-6604-427C-B788-3F536F73DFF0}" type="pres">
      <dgm:prSet presAssocID="{885F3BFC-CB58-4850-A07A-A84427884C0A}" presName="spChevron2" presStyleCnt="0"/>
      <dgm:spPr/>
    </dgm:pt>
    <dgm:pt modelId="{2E530B57-7F47-4B7D-B77B-606523479B67}" type="pres">
      <dgm:prSet presAssocID="{A529B6E2-161A-49BC-A147-31FB5BB4601B}" presName="last" presStyleCnt="0"/>
      <dgm:spPr/>
    </dgm:pt>
    <dgm:pt modelId="{0887AC19-FADA-4186-BBD6-05511D46F144}" type="pres">
      <dgm:prSet presAssocID="{A529B6E2-161A-49BC-A147-31FB5BB4601B}" presName="circleTx" presStyleLbl="node1" presStyleIdx="18" presStyleCnt="19"/>
      <dgm:spPr/>
      <dgm:t>
        <a:bodyPr/>
        <a:lstStyle/>
        <a:p>
          <a:endParaRPr lang="ru-RU"/>
        </a:p>
      </dgm:t>
    </dgm:pt>
    <dgm:pt modelId="{2E2D5A44-B6E8-4397-A877-D7B29C087782}" type="pres">
      <dgm:prSet presAssocID="{A529B6E2-161A-49BC-A147-31FB5BB4601B}" presName="desTxN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F07A5A-D2AE-4AAD-A897-AC2FFE8F993F}" type="pres">
      <dgm:prSet presAssocID="{A529B6E2-161A-49BC-A147-31FB5BB4601B}" presName="spN" presStyleCnt="0"/>
      <dgm:spPr/>
    </dgm:pt>
  </dgm:ptLst>
  <dgm:cxnLst>
    <dgm:cxn modelId="{6FF4FA2F-9AA0-4F0F-94A9-E554BCC95DF3}" srcId="{D558B187-1A85-4850-95BB-0B033C2215CD}" destId="{84FE978F-5E13-458E-B2B8-DF5629FAEE3C}" srcOrd="0" destOrd="0" parTransId="{49EB68E4-BB5B-48EA-83D7-A29AA1EB0660}" sibTransId="{885F3BFC-CB58-4850-A07A-A84427884C0A}"/>
    <dgm:cxn modelId="{16688F9D-3E78-40D3-A597-EB7BF2EC668E}" srcId="{A529B6E2-161A-49BC-A147-31FB5BB4601B}" destId="{A8DC9560-5A7A-4DA1-BB92-17BFD8DDB1FF}" srcOrd="0" destOrd="0" parTransId="{96581D1F-CDB4-4A85-9279-CBBDACB65A35}" sibTransId="{5D376A1F-A783-428A-A8CA-F5C3902BB7E2}"/>
    <dgm:cxn modelId="{D16442ED-511B-400F-B061-8BBD18CE7D66}" srcId="{84FE978F-5E13-458E-B2B8-DF5629FAEE3C}" destId="{47E79795-25DC-4B1D-AD87-7FDF9A6648FC}" srcOrd="0" destOrd="0" parTransId="{8D96EFEF-C3B8-48F1-BFD5-4481164EB7A4}" sibTransId="{CA6B4276-95D8-4CD0-898D-A8AAB00E92DF}"/>
    <dgm:cxn modelId="{6E79C702-ABDB-4584-9467-AA79C68353D7}" type="presOf" srcId="{84FE978F-5E13-458E-B2B8-DF5629FAEE3C}" destId="{92C2ABEB-5722-4FA4-9D3F-3DF83B12121A}" srcOrd="0" destOrd="0" presId="urn:microsoft.com/office/officeart/2009/3/layout/RandomtoResultProcess"/>
    <dgm:cxn modelId="{DC2721A2-F192-4E6B-B5FC-3010CB2C5877}" type="presOf" srcId="{47E79795-25DC-4B1D-AD87-7FDF9A6648FC}" destId="{B11CA47D-F5AB-4CEA-AE05-5ECCE479CA21}" srcOrd="0" destOrd="0" presId="urn:microsoft.com/office/officeart/2009/3/layout/RandomtoResultProcess"/>
    <dgm:cxn modelId="{E6BF30C2-7D25-460D-B4A4-61F0BB6C49DC}" type="presOf" srcId="{A529B6E2-161A-49BC-A147-31FB5BB4601B}" destId="{0887AC19-FADA-4186-BBD6-05511D46F144}" srcOrd="0" destOrd="0" presId="urn:microsoft.com/office/officeart/2009/3/layout/RandomtoResultProcess"/>
    <dgm:cxn modelId="{8FE697CA-565E-473A-8005-9AB9DFFFD330}" srcId="{D558B187-1A85-4850-95BB-0B033C2215CD}" destId="{A529B6E2-161A-49BC-A147-31FB5BB4601B}" srcOrd="1" destOrd="0" parTransId="{E25B370F-BEFC-4DC6-818E-6B06A8696BC7}" sibTransId="{C04D4E7F-7903-458C-AF96-942EEA7DCB3B}"/>
    <dgm:cxn modelId="{2DC5FD71-03B3-42DD-87D6-F3BCC83F3227}" type="presOf" srcId="{D558B187-1A85-4850-95BB-0B033C2215CD}" destId="{54288636-EAC6-4A37-AD4C-60713E35F57B}" srcOrd="0" destOrd="0" presId="urn:microsoft.com/office/officeart/2009/3/layout/RandomtoResultProcess"/>
    <dgm:cxn modelId="{EBE72B9D-E22D-400A-BE1E-F0B1C5FA8C75}" type="presOf" srcId="{A8DC9560-5A7A-4DA1-BB92-17BFD8DDB1FF}" destId="{2E2D5A44-B6E8-4397-A877-D7B29C087782}" srcOrd="0" destOrd="0" presId="urn:microsoft.com/office/officeart/2009/3/layout/RandomtoResultProcess"/>
    <dgm:cxn modelId="{4093E854-850D-40B2-9A52-009B9C600C5D}" type="presParOf" srcId="{54288636-EAC6-4A37-AD4C-60713E35F57B}" destId="{1C7971FB-69CC-4A1C-A90D-F739D311AEB0}" srcOrd="0" destOrd="0" presId="urn:microsoft.com/office/officeart/2009/3/layout/RandomtoResultProcess"/>
    <dgm:cxn modelId="{8B82D4B6-BA23-43C3-9055-4389D857AB10}" type="presParOf" srcId="{1C7971FB-69CC-4A1C-A90D-F739D311AEB0}" destId="{92C2ABEB-5722-4FA4-9D3F-3DF83B12121A}" srcOrd="0" destOrd="0" presId="urn:microsoft.com/office/officeart/2009/3/layout/RandomtoResultProcess"/>
    <dgm:cxn modelId="{EF054318-F942-4C15-B11F-4ED172AF3B58}" type="presParOf" srcId="{1C7971FB-69CC-4A1C-A90D-F739D311AEB0}" destId="{B11CA47D-F5AB-4CEA-AE05-5ECCE479CA21}" srcOrd="1" destOrd="0" presId="urn:microsoft.com/office/officeart/2009/3/layout/RandomtoResultProcess"/>
    <dgm:cxn modelId="{0726AF4C-E050-4C03-B817-DE8D1F157CA0}" type="presParOf" srcId="{1C7971FB-69CC-4A1C-A90D-F739D311AEB0}" destId="{738118C3-C4C0-4214-B7D8-DE63765FEE82}" srcOrd="2" destOrd="0" presId="urn:microsoft.com/office/officeart/2009/3/layout/RandomtoResultProcess"/>
    <dgm:cxn modelId="{119B4F6B-1274-4827-A6A1-E2374049B17F}" type="presParOf" srcId="{1C7971FB-69CC-4A1C-A90D-F739D311AEB0}" destId="{4D168F6C-0EE2-444F-A8B1-75F61E50C0F0}" srcOrd="3" destOrd="0" presId="urn:microsoft.com/office/officeart/2009/3/layout/RandomtoResultProcess"/>
    <dgm:cxn modelId="{8A5069AF-D8E6-4CDA-8B71-2518E7862624}" type="presParOf" srcId="{1C7971FB-69CC-4A1C-A90D-F739D311AEB0}" destId="{77FFE224-AD20-4BBC-903A-7EBB61283858}" srcOrd="4" destOrd="0" presId="urn:microsoft.com/office/officeart/2009/3/layout/RandomtoResultProcess"/>
    <dgm:cxn modelId="{7EA31816-91B5-4E6E-B8AA-709836EC45D1}" type="presParOf" srcId="{1C7971FB-69CC-4A1C-A90D-F739D311AEB0}" destId="{7A9C740C-7BF9-4075-8B08-79FF24B2337D}" srcOrd="5" destOrd="0" presId="urn:microsoft.com/office/officeart/2009/3/layout/RandomtoResultProcess"/>
    <dgm:cxn modelId="{F08817D3-E49F-4138-91A7-B2555331CC70}" type="presParOf" srcId="{1C7971FB-69CC-4A1C-A90D-F739D311AEB0}" destId="{827F7B87-228A-45C6-A059-4A6CC49F3BB4}" srcOrd="6" destOrd="0" presId="urn:microsoft.com/office/officeart/2009/3/layout/RandomtoResultProcess"/>
    <dgm:cxn modelId="{FE0CCC9D-C6C8-495F-BAFE-DE556B8BE08C}" type="presParOf" srcId="{1C7971FB-69CC-4A1C-A90D-F739D311AEB0}" destId="{40F405DB-05A5-4374-B075-4AF28578402A}" srcOrd="7" destOrd="0" presId="urn:microsoft.com/office/officeart/2009/3/layout/RandomtoResultProcess"/>
    <dgm:cxn modelId="{7EEBDBA4-C14B-4C4E-9D3A-165D9C1745B8}" type="presParOf" srcId="{1C7971FB-69CC-4A1C-A90D-F739D311AEB0}" destId="{1F803DC1-83B2-4A49-82D7-13112AE6FC48}" srcOrd="8" destOrd="0" presId="urn:microsoft.com/office/officeart/2009/3/layout/RandomtoResultProcess"/>
    <dgm:cxn modelId="{99DDB867-C231-445B-BD6B-64063C4709EC}" type="presParOf" srcId="{1C7971FB-69CC-4A1C-A90D-F739D311AEB0}" destId="{444D6F48-111B-4AF9-B2B9-669E7CA47B17}" srcOrd="9" destOrd="0" presId="urn:microsoft.com/office/officeart/2009/3/layout/RandomtoResultProcess"/>
    <dgm:cxn modelId="{CC5EC2B1-8028-476C-ADAB-D526B2DE3A3C}" type="presParOf" srcId="{1C7971FB-69CC-4A1C-A90D-F739D311AEB0}" destId="{38AAA831-B5D0-49C1-93A8-2CAC325BB912}" srcOrd="10" destOrd="0" presId="urn:microsoft.com/office/officeart/2009/3/layout/RandomtoResultProcess"/>
    <dgm:cxn modelId="{4B6A7449-1944-4D91-B38D-3953550FECE8}" type="presParOf" srcId="{1C7971FB-69CC-4A1C-A90D-F739D311AEB0}" destId="{3C9A1656-DDFB-4B28-BD56-82A3DF688810}" srcOrd="11" destOrd="0" presId="urn:microsoft.com/office/officeart/2009/3/layout/RandomtoResultProcess"/>
    <dgm:cxn modelId="{D95EB0E8-92DA-4994-85A5-08A2C8E7709E}" type="presParOf" srcId="{1C7971FB-69CC-4A1C-A90D-F739D311AEB0}" destId="{7FDB8B8F-477B-4688-9300-DBAF4A727D59}" srcOrd="12" destOrd="0" presId="urn:microsoft.com/office/officeart/2009/3/layout/RandomtoResultProcess"/>
    <dgm:cxn modelId="{83DD78D5-EC1C-49D7-B0B8-294EDA5A6A6A}" type="presParOf" srcId="{1C7971FB-69CC-4A1C-A90D-F739D311AEB0}" destId="{680D3BCB-82D6-433E-BFCC-D1DC9C16EE6F}" srcOrd="13" destOrd="0" presId="urn:microsoft.com/office/officeart/2009/3/layout/RandomtoResultProcess"/>
    <dgm:cxn modelId="{2599A8A9-AB3B-49C0-A123-2725552CE274}" type="presParOf" srcId="{1C7971FB-69CC-4A1C-A90D-F739D311AEB0}" destId="{8ABE835A-2754-40FD-8F2D-ED2A49BBC6E2}" srcOrd="14" destOrd="0" presId="urn:microsoft.com/office/officeart/2009/3/layout/RandomtoResultProcess"/>
    <dgm:cxn modelId="{99BD5C54-C429-493E-851F-5E6C29DB1AC9}" type="presParOf" srcId="{1C7971FB-69CC-4A1C-A90D-F739D311AEB0}" destId="{E9C18994-75A8-4CD5-B5AE-D1395716E39D}" srcOrd="15" destOrd="0" presId="urn:microsoft.com/office/officeart/2009/3/layout/RandomtoResultProcess"/>
    <dgm:cxn modelId="{EDAA56EE-5F78-4196-BF50-CA3787376D69}" type="presParOf" srcId="{1C7971FB-69CC-4A1C-A90D-F739D311AEB0}" destId="{B2DF0E4F-B68E-432F-A99D-B39403CC5520}" srcOrd="16" destOrd="0" presId="urn:microsoft.com/office/officeart/2009/3/layout/RandomtoResultProcess"/>
    <dgm:cxn modelId="{B7702165-B6E4-40A8-81DE-97296CB9F81B}" type="presParOf" srcId="{1C7971FB-69CC-4A1C-A90D-F739D311AEB0}" destId="{9FA5E48E-4760-4D62-9C2B-570717AB6C5A}" srcOrd="17" destOrd="0" presId="urn:microsoft.com/office/officeart/2009/3/layout/RandomtoResultProcess"/>
    <dgm:cxn modelId="{14B11F78-84D9-4E5A-ACEF-B5F23FB8187E}" type="presParOf" srcId="{1C7971FB-69CC-4A1C-A90D-F739D311AEB0}" destId="{DE99518E-B9ED-4124-8B58-0EE1570EAC51}" srcOrd="18" destOrd="0" presId="urn:microsoft.com/office/officeart/2009/3/layout/RandomtoResultProcess"/>
    <dgm:cxn modelId="{D8C3F73C-43E2-4262-BE76-BD865D3E61E4}" type="presParOf" srcId="{1C7971FB-69CC-4A1C-A90D-F739D311AEB0}" destId="{9C389CAD-08CB-4B2E-A1FF-14B8A3944735}" srcOrd="19" destOrd="0" presId="urn:microsoft.com/office/officeart/2009/3/layout/RandomtoResultProcess"/>
    <dgm:cxn modelId="{5AD6DD2A-1D3C-41C4-AEE8-89A8F0FE7B40}" type="presParOf" srcId="{54288636-EAC6-4A37-AD4C-60713E35F57B}" destId="{40A7D3C3-1454-49E3-BF78-DFCCB846FF74}" srcOrd="1" destOrd="0" presId="urn:microsoft.com/office/officeart/2009/3/layout/RandomtoResultProcess"/>
    <dgm:cxn modelId="{A7E4D4FE-2598-49B3-AC68-B7043A4E0B74}" type="presParOf" srcId="{40A7D3C3-1454-49E3-BF78-DFCCB846FF74}" destId="{DDD20EDC-EBA8-495D-9441-8FAC1FA0C117}" srcOrd="0" destOrd="0" presId="urn:microsoft.com/office/officeart/2009/3/layout/RandomtoResultProcess"/>
    <dgm:cxn modelId="{1E35AE6C-30DE-43BF-8373-724D21F06862}" type="presParOf" srcId="{40A7D3C3-1454-49E3-BF78-DFCCB846FF74}" destId="{04ED5EE4-148B-44AB-AE22-07340CC23D29}" srcOrd="1" destOrd="0" presId="urn:microsoft.com/office/officeart/2009/3/layout/RandomtoResultProcess"/>
    <dgm:cxn modelId="{5E5CE2A7-C39D-4DCB-ADB3-BF7909336D3B}" type="presParOf" srcId="{54288636-EAC6-4A37-AD4C-60713E35F57B}" destId="{07404958-4A08-4C2E-B4E2-440ECF844289}" srcOrd="2" destOrd="0" presId="urn:microsoft.com/office/officeart/2009/3/layout/RandomtoResultProcess"/>
    <dgm:cxn modelId="{6961E5F3-D372-4A0B-BDD7-D4F8E0C9B063}" type="presParOf" srcId="{54288636-EAC6-4A37-AD4C-60713E35F57B}" destId="{B0D0BE89-A76B-494B-81F5-116529A4F114}" srcOrd="3" destOrd="0" presId="urn:microsoft.com/office/officeart/2009/3/layout/RandomtoResultProcess"/>
    <dgm:cxn modelId="{88F8C5C4-E4E9-4815-A2B7-2762A5E4A884}" type="presParOf" srcId="{B0D0BE89-A76B-494B-81F5-116529A4F114}" destId="{A1C53276-0888-44C3-AFA8-DB057AE694FF}" srcOrd="0" destOrd="0" presId="urn:microsoft.com/office/officeart/2009/3/layout/RandomtoResultProcess"/>
    <dgm:cxn modelId="{CF004580-17BC-486F-94C3-2D1CB2D7852A}" type="presParOf" srcId="{B0D0BE89-A76B-494B-81F5-116529A4F114}" destId="{8248DC35-6604-427C-B788-3F536F73DFF0}" srcOrd="1" destOrd="0" presId="urn:microsoft.com/office/officeart/2009/3/layout/RandomtoResultProcess"/>
    <dgm:cxn modelId="{4A6253D4-5C8D-41F4-816A-042C0B3C3FA9}" type="presParOf" srcId="{54288636-EAC6-4A37-AD4C-60713E35F57B}" destId="{2E530B57-7F47-4B7D-B77B-606523479B67}" srcOrd="4" destOrd="0" presId="urn:microsoft.com/office/officeart/2009/3/layout/RandomtoResultProcess"/>
    <dgm:cxn modelId="{0FE7F302-3E46-434D-9D67-D296F56A8742}" type="presParOf" srcId="{2E530B57-7F47-4B7D-B77B-606523479B67}" destId="{0887AC19-FADA-4186-BBD6-05511D46F144}" srcOrd="0" destOrd="0" presId="urn:microsoft.com/office/officeart/2009/3/layout/RandomtoResultProcess"/>
    <dgm:cxn modelId="{DD3DFFA3-2291-4DE1-B763-6F44757954DD}" type="presParOf" srcId="{2E530B57-7F47-4B7D-B77B-606523479B67}" destId="{2E2D5A44-B6E8-4397-A877-D7B29C087782}" srcOrd="1" destOrd="0" presId="urn:microsoft.com/office/officeart/2009/3/layout/RandomtoResultProcess"/>
    <dgm:cxn modelId="{F16D5CDF-7A26-4B4C-BF1B-2BC143169C65}" type="presParOf" srcId="{2E530B57-7F47-4B7D-B77B-606523479B67}" destId="{2EF07A5A-D2AE-4AAD-A897-AC2FFE8F993F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2ABEB-5722-4FA4-9D3F-3DF83B12121A}">
      <dsp:nvSpPr>
        <dsp:cNvPr id="0" name=""/>
        <dsp:cNvSpPr/>
      </dsp:nvSpPr>
      <dsp:spPr>
        <a:xfrm>
          <a:off x="399531" y="716029"/>
          <a:ext cx="2009265" cy="6621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 11 по 18 мая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531" y="716029"/>
        <a:ext cx="2009265" cy="662144"/>
      </dsp:txXfrm>
    </dsp:sp>
    <dsp:sp modelId="{B11CA47D-F5AB-4CEA-AE05-5ECCE479CA21}">
      <dsp:nvSpPr>
        <dsp:cNvPr id="0" name=""/>
        <dsp:cNvSpPr/>
      </dsp:nvSpPr>
      <dsp:spPr>
        <a:xfrm>
          <a:off x="399531" y="2112264"/>
          <a:ext cx="2009265" cy="124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Более 1 тыс. юнармейцев 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99531" y="2112264"/>
        <a:ext cx="2009265" cy="1240536"/>
      </dsp:txXfrm>
    </dsp:sp>
    <dsp:sp modelId="{738118C3-C4C0-4214-B7D8-DE63765FEE82}">
      <dsp:nvSpPr>
        <dsp:cNvPr id="0" name=""/>
        <dsp:cNvSpPr/>
      </dsp:nvSpPr>
      <dsp:spPr>
        <a:xfrm>
          <a:off x="397248" y="514646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D168F6C-0EE2-444F-A8B1-75F61E50C0F0}">
      <dsp:nvSpPr>
        <dsp:cNvPr id="0" name=""/>
        <dsp:cNvSpPr/>
      </dsp:nvSpPr>
      <dsp:spPr>
        <a:xfrm>
          <a:off x="509127" y="290886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7FFE224-AD20-4BBC-903A-7EBB61283858}">
      <dsp:nvSpPr>
        <dsp:cNvPr id="0" name=""/>
        <dsp:cNvSpPr/>
      </dsp:nvSpPr>
      <dsp:spPr>
        <a:xfrm>
          <a:off x="777638" y="335638"/>
          <a:ext cx="251158" cy="2511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A9C740C-7BF9-4075-8B08-79FF24B2337D}">
      <dsp:nvSpPr>
        <dsp:cNvPr id="0" name=""/>
        <dsp:cNvSpPr/>
      </dsp:nvSpPr>
      <dsp:spPr>
        <a:xfrm>
          <a:off x="1001397" y="89503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27F7B87-228A-45C6-A059-4A6CC49F3BB4}">
      <dsp:nvSpPr>
        <dsp:cNvPr id="0" name=""/>
        <dsp:cNvSpPr/>
      </dsp:nvSpPr>
      <dsp:spPr>
        <a:xfrm>
          <a:off x="1292284" y="0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0F405DB-05A5-4374-B075-4AF28578402A}">
      <dsp:nvSpPr>
        <dsp:cNvPr id="0" name=""/>
        <dsp:cNvSpPr/>
      </dsp:nvSpPr>
      <dsp:spPr>
        <a:xfrm>
          <a:off x="1650299" y="156631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F803DC1-83B2-4A49-82D7-13112AE6FC48}">
      <dsp:nvSpPr>
        <dsp:cNvPr id="0" name=""/>
        <dsp:cNvSpPr/>
      </dsp:nvSpPr>
      <dsp:spPr>
        <a:xfrm>
          <a:off x="1874058" y="268510"/>
          <a:ext cx="251158" cy="2511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444D6F48-111B-4AF9-B2B9-669E7CA47B17}">
      <dsp:nvSpPr>
        <dsp:cNvPr id="0" name=""/>
        <dsp:cNvSpPr/>
      </dsp:nvSpPr>
      <dsp:spPr>
        <a:xfrm>
          <a:off x="2187321" y="514646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8AAA831-B5D0-49C1-93A8-2CAC325BB912}">
      <dsp:nvSpPr>
        <dsp:cNvPr id="0" name=""/>
        <dsp:cNvSpPr/>
      </dsp:nvSpPr>
      <dsp:spPr>
        <a:xfrm>
          <a:off x="2321576" y="760781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C9A1656-DDFB-4B28-BD56-82A3DF688810}">
      <dsp:nvSpPr>
        <dsp:cNvPr id="0" name=""/>
        <dsp:cNvSpPr/>
      </dsp:nvSpPr>
      <dsp:spPr>
        <a:xfrm>
          <a:off x="1158029" y="290886"/>
          <a:ext cx="410986" cy="41098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FDB8B8F-477B-4688-9300-DBAF4A727D59}">
      <dsp:nvSpPr>
        <dsp:cNvPr id="0" name=""/>
        <dsp:cNvSpPr/>
      </dsp:nvSpPr>
      <dsp:spPr>
        <a:xfrm>
          <a:off x="285368" y="1141171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80D3BCB-82D6-433E-BFCC-D1DC9C16EE6F}">
      <dsp:nvSpPr>
        <dsp:cNvPr id="0" name=""/>
        <dsp:cNvSpPr/>
      </dsp:nvSpPr>
      <dsp:spPr>
        <a:xfrm>
          <a:off x="419624" y="1342554"/>
          <a:ext cx="251158" cy="2511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ABE835A-2754-40FD-8F2D-ED2A49BBC6E2}">
      <dsp:nvSpPr>
        <dsp:cNvPr id="0" name=""/>
        <dsp:cNvSpPr/>
      </dsp:nvSpPr>
      <dsp:spPr>
        <a:xfrm>
          <a:off x="755262" y="1521562"/>
          <a:ext cx="365321" cy="3653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9C18994-75A8-4CD5-B5AE-D1395716E39D}">
      <dsp:nvSpPr>
        <dsp:cNvPr id="0" name=""/>
        <dsp:cNvSpPr/>
      </dsp:nvSpPr>
      <dsp:spPr>
        <a:xfrm>
          <a:off x="1225157" y="1812449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2DF0E4F-B68E-432F-A99D-B39403CC5520}">
      <dsp:nvSpPr>
        <dsp:cNvPr id="0" name=""/>
        <dsp:cNvSpPr/>
      </dsp:nvSpPr>
      <dsp:spPr>
        <a:xfrm>
          <a:off x="1314660" y="1521562"/>
          <a:ext cx="251158" cy="2511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FA5E48E-4760-4D62-9C2B-570717AB6C5A}">
      <dsp:nvSpPr>
        <dsp:cNvPr id="0" name=""/>
        <dsp:cNvSpPr/>
      </dsp:nvSpPr>
      <dsp:spPr>
        <a:xfrm>
          <a:off x="1538419" y="1834825"/>
          <a:ext cx="159827" cy="1598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E99518E-B9ED-4124-8B58-0EE1570EAC51}">
      <dsp:nvSpPr>
        <dsp:cNvPr id="0" name=""/>
        <dsp:cNvSpPr/>
      </dsp:nvSpPr>
      <dsp:spPr>
        <a:xfrm>
          <a:off x="1739803" y="1476810"/>
          <a:ext cx="365321" cy="3653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C389CAD-08CB-4B2E-A1FF-14B8A3944735}">
      <dsp:nvSpPr>
        <dsp:cNvPr id="0" name=""/>
        <dsp:cNvSpPr/>
      </dsp:nvSpPr>
      <dsp:spPr>
        <a:xfrm>
          <a:off x="2232073" y="1387306"/>
          <a:ext cx="251158" cy="25115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DD20EDC-EBA8-495D-9441-8FAC1FA0C117}">
      <dsp:nvSpPr>
        <dsp:cNvPr id="0" name=""/>
        <dsp:cNvSpPr/>
      </dsp:nvSpPr>
      <dsp:spPr>
        <a:xfrm>
          <a:off x="2483231" y="335266"/>
          <a:ext cx="737616" cy="1408189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C53276-0888-44C3-AFA8-DB057AE694FF}">
      <dsp:nvSpPr>
        <dsp:cNvPr id="0" name=""/>
        <dsp:cNvSpPr/>
      </dsp:nvSpPr>
      <dsp:spPr>
        <a:xfrm>
          <a:off x="3086735" y="335266"/>
          <a:ext cx="737616" cy="1408189"/>
        </a:xfrm>
        <a:prstGeom prst="chevron">
          <a:avLst>
            <a:gd name="adj" fmla="val 6231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887AC19-FADA-4186-BBD6-05511D46F144}">
      <dsp:nvSpPr>
        <dsp:cNvPr id="0" name=""/>
        <dsp:cNvSpPr/>
      </dsp:nvSpPr>
      <dsp:spPr>
        <a:xfrm>
          <a:off x="3975227" y="235366"/>
          <a:ext cx="1709927" cy="170992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Победители</a:t>
          </a:r>
          <a:endParaRPr lang="ru-RU" sz="15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25640" y="485779"/>
        <a:ext cx="1209101" cy="1209101"/>
      </dsp:txXfrm>
    </dsp:sp>
    <dsp:sp modelId="{2E2D5A44-B6E8-4397-A877-D7B29C087782}">
      <dsp:nvSpPr>
        <dsp:cNvPr id="0" name=""/>
        <dsp:cNvSpPr/>
      </dsp:nvSpPr>
      <dsp:spPr>
        <a:xfrm>
          <a:off x="3824351" y="2112264"/>
          <a:ext cx="2011680" cy="1240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представят город Чебоксары на республиканских играх</a:t>
          </a:r>
          <a:endParaRPr lang="ru-RU" sz="17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24351" y="2112264"/>
        <a:ext cx="2011680" cy="1240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9" y="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F06CED-0218-4C59-8FAF-EFED7743516E}" type="datetimeFigureOut">
              <a:rPr lang="ru-RU"/>
              <a:pPr>
                <a:defRPr/>
              </a:pPr>
              <a:t>16.04.2021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67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9" y="942967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ECA9C6-15A8-4C95-A4BB-1A86D5B9FCA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2312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9" y="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7623710-2A44-4DB1-AEB0-A8C9076EF6B7}" type="datetimeFigureOut">
              <a:rPr lang="ru-RU"/>
              <a:pPr>
                <a:defRPr/>
              </a:pPr>
              <a:t>16.04.2021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3013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2" y="4777553"/>
            <a:ext cx="5438775" cy="3909050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9" y="9429673"/>
            <a:ext cx="2946400" cy="498554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56F2138-4022-4874-8F5A-D4FAAFA034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739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02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00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50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009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5127" algn="l" defTabSz="910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0151" algn="l" defTabSz="910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5166" algn="l" defTabSz="910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0197" algn="l" defTabSz="91005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1</a:t>
            </a:fld>
            <a:endParaRPr lang="ru-RU" altLang="ru-RU" dirty="0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47068" y="9429973"/>
            <a:ext cx="2910638" cy="455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hangingPunct="0">
              <a:lnSpc>
                <a:spcPct val="95000"/>
              </a:lnSpc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hangingPunct="0">
                <a:lnSpc>
                  <a:spcPct val="95000"/>
                </a:lnSpc>
                <a:buSzPct val="100000"/>
              </a:pPr>
              <a:t>1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47071" y="9429971"/>
            <a:ext cx="2919203" cy="46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843" eaLnBrk="1" hangingPunct="0">
              <a:lnSpc>
                <a:spcPct val="95000"/>
              </a:lnSpc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843" eaLnBrk="1" hangingPunct="0">
                <a:lnSpc>
                  <a:spcPct val="95000"/>
                </a:lnSpc>
                <a:buSzPct val="100000"/>
              </a:pPr>
              <a:t>1</a:t>
            </a:fld>
            <a:endParaRPr lang="ru-RU" altLang="ru-RU" sz="1300" dirty="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79482" y="4715724"/>
            <a:ext cx="5438711" cy="44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84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 dirty="0">
              <a:solidFill>
                <a:prstClr val="white"/>
              </a:solidFill>
              <a:ea typeface="Microsoft YaHei" charset="-122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462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С 26 по 30 апреля центром мониторинга и развития образования будет организован кинолекторий «Фильмы о Великой войне». Ссылки на фильмы буду 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размещены в баннере управления образования и на сайте ЦМИ</a:t>
            </a:r>
            <a:r>
              <a:rPr lang="ru-RU" baseline="0" dirty="0" smtClean="0"/>
              <a:t>РО.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355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апреле –мае пройдет городская акция «Подарок  ветерану». Изготовление открыток  своими руками для ветеранов!!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35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с 3 по 9</a:t>
            </a:r>
            <a:r>
              <a:rPr lang="ru-RU" baseline="0" dirty="0" smtClean="0"/>
              <a:t> мая запланировано проведение </a:t>
            </a:r>
            <a:r>
              <a:rPr lang="ru-RU" baseline="0" dirty="0" err="1" smtClean="0"/>
              <a:t>челенджа</a:t>
            </a:r>
            <a:r>
              <a:rPr lang="ru-RU" baseline="0" dirty="0" smtClean="0"/>
              <a:t> «Я читаю о войне». Учащийся, педагог, родитель выкладывает ролик  на странице в сетях: ВК, </a:t>
            </a:r>
            <a:r>
              <a:rPr lang="ru-RU" baseline="0" dirty="0" err="1" smtClean="0"/>
              <a:t>Инстаграмм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фейсбук</a:t>
            </a:r>
            <a:r>
              <a:rPr lang="ru-RU" baseline="0" dirty="0" smtClean="0"/>
              <a:t> под </a:t>
            </a:r>
            <a:r>
              <a:rPr lang="ru-RU" baseline="0" dirty="0" err="1" smtClean="0"/>
              <a:t>хештегом</a:t>
            </a:r>
            <a:r>
              <a:rPr lang="ru-RU" baseline="0" dirty="0" smtClean="0"/>
              <a:t>. Читать можно как стихотворение, так и прозу. </a:t>
            </a:r>
          </a:p>
          <a:p>
            <a:r>
              <a:rPr lang="en-US" baseline="0" dirty="0" smtClean="0"/>
              <a:t># </a:t>
            </a:r>
            <a:r>
              <a:rPr lang="ru-RU" baseline="0" dirty="0" smtClean="0"/>
              <a:t>Чебоксары</a:t>
            </a:r>
          </a:p>
          <a:p>
            <a:r>
              <a:rPr lang="en-US" baseline="0" dirty="0" smtClean="0"/>
              <a:t>#76</a:t>
            </a:r>
            <a:r>
              <a:rPr lang="ru-RU" baseline="0" dirty="0" err="1" smtClean="0"/>
              <a:t>летПобеды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355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Чувашском</a:t>
            </a:r>
            <a:r>
              <a:rPr lang="ru-RU" baseline="0" dirty="0" smtClean="0"/>
              <a:t> национальном музее состоится презентация книги «Правнуки о войне». В книгу вошли  лучшие сочинения  учащихся школ города.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2272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 апреля во Дворце детского творчества пройдет торжественное открытие акции «Часовой у Знамени Победы». Мероприятие продлится до 30 апреля , в нем примут участие все общеобразовательные учреждения. Передача Знамени из одного образовательного учреждения в другое будет организована на торжественных линейках в честь 76-й годовщины Победы в Великой Отечественной войне.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297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Ярким торжественным событием станет проведение военно-патриотического Парада юнармейцев. В нем примут участие свыше 1,5 тысячи учащихся.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  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Справочно: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Дошкольники представят в торжественном марше шесть родов войск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МЧС, морская пехота, моряки, форма времен войны, ВДВ, десант (в 2015 году – 700 воспитанников, 2016 год – 1500,2017 – 2000, 2018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2000, 2019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2000).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19437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Доме детского и юношеского творчества пройдет</a:t>
            </a:r>
            <a:r>
              <a:rPr lang="ru-RU" baseline="0" dirty="0" smtClean="0"/>
              <a:t> Бал кадетских классов «Вальс Победы». Положение и техническое задание будет направлено </a:t>
            </a:r>
            <a:r>
              <a:rPr lang="ru-RU" baseline="0" dirty="0" smtClean="0"/>
              <a:t>в </a:t>
            </a:r>
            <a:r>
              <a:rPr lang="ru-RU" baseline="0" dirty="0" smtClean="0"/>
              <a:t>школы.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2355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традиции образовательные организации города примут участие в Всероссийской акции «Георгиевская ленточка», акции «Бессмертный полк»,  «полк Славы трудовой» ( участники строительства Сурского и Казанского оборонительных рубежей ) ,возложении цветов в МК «Победа». В Параде сводного полка Чебоксарского гарнизона торжественным маршем пройдут ротные коробки школ, в том числе ротная коробка детско-юношеского военно-патриотического движения «ЮНАРМИЯ».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94690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 рамках проекта «Живые уроки» школьники посетят завод имени Чапаева, «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Акконд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ГТРК Чувашия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7963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Завершающим этапом мероприятий, приуроченных 76-й годовщине Победы, станут финальные игры юнармейского движения «Зарница» и «Орленок» в период с 11 по 18 мая. Более 1 тыс. юнармейцев продемонстрируют свою силу и ловкость, а победители муниципального этапа представят город Чебоксары на республиканских играх.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2796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Управлением образования разработан комплексный план по подготовке и проведению мероприятий в рамках 7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-й годовщины Победы в Великой Отечественной войне. В мероприятиях примут участие более 60 тыс. школьников.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lang="ru-RU" sz="1400" kern="1200" dirty="0" smtClean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endParaRPr lang="ru-RU" dirty="0" smtClean="0"/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5248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304128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723060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141993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560925" indent="-209466" defTabSz="41166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10205" algn="l"/>
                <a:tab pos="821864" algn="l"/>
                <a:tab pos="1233523" algn="l"/>
                <a:tab pos="1645183" algn="l"/>
                <a:tab pos="2056842" algn="l"/>
                <a:tab pos="2468501" algn="l"/>
                <a:tab pos="2880160" algn="l"/>
                <a:tab pos="3291820" algn="l"/>
                <a:tab pos="3703478" algn="l"/>
                <a:tab pos="4115138" algn="l"/>
                <a:tab pos="4526797" algn="l"/>
                <a:tab pos="4938457" algn="l"/>
                <a:tab pos="5350115" algn="l"/>
                <a:tab pos="5761775" algn="l"/>
                <a:tab pos="6173434" algn="l"/>
                <a:tab pos="6585093" algn="l"/>
                <a:tab pos="6996752" algn="l"/>
                <a:tab pos="7408412" algn="l"/>
                <a:tab pos="7820071" algn="l"/>
                <a:tab pos="823173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D55FEDD1-5C2F-41CE-83CB-674FAD7B641A}" type="slidenum">
              <a:rPr lang="ru-RU" altLang="ru-RU" smtClean="0">
                <a:solidFill>
                  <a:srgbClr val="000000"/>
                </a:solidFill>
                <a:latin typeface="Times New Roman" pitchFamily="16" charset="0"/>
              </a:rPr>
              <a:pPr eaLnBrk="1"/>
              <a:t>20</a:t>
            </a:fld>
            <a:endParaRPr lang="ru-RU" altLang="ru-RU" smtClean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3847068" y="9429975"/>
            <a:ext cx="2910638" cy="45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703" eaLnBrk="1" hangingPunct="0">
              <a:lnSpc>
                <a:spcPct val="95000"/>
              </a:lnSpc>
              <a:buSzPct val="100000"/>
            </a:pPr>
            <a:fld id="{828AF03F-C0A3-4C1E-8BFF-DB80692974A0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703" eaLnBrk="1" hangingPunct="0">
                <a:lnSpc>
                  <a:spcPct val="95000"/>
                </a:lnSpc>
                <a:buSzPct val="100000"/>
              </a:pPr>
              <a:t>20</a:t>
            </a:fld>
            <a:endParaRPr lang="ru-RU" altLang="ru-RU" sz="130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0" name="Text Box 2"/>
          <p:cNvSpPr txBox="1">
            <a:spLocks noChangeArrowheads="1"/>
          </p:cNvSpPr>
          <p:nvPr/>
        </p:nvSpPr>
        <p:spPr bwMode="auto">
          <a:xfrm>
            <a:off x="3847073" y="9429972"/>
            <a:ext cx="2919203" cy="46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r" defTabSz="448703" eaLnBrk="1" hangingPunct="0">
              <a:lnSpc>
                <a:spcPct val="95000"/>
              </a:lnSpc>
              <a:buSzPct val="100000"/>
            </a:pPr>
            <a:fld id="{690FC191-8027-4875-B245-B7918DB6E8B7}" type="slidenum">
              <a:rPr lang="ru-RU" altLang="ru-RU" sz="1300">
                <a:solidFill>
                  <a:srgbClr val="000000"/>
                </a:solidFill>
                <a:latin typeface="Times New Roman" pitchFamily="16" charset="0"/>
                <a:cs typeface="Segoe UI" charset="0"/>
              </a:rPr>
              <a:pPr algn="r" defTabSz="448703" eaLnBrk="1" hangingPunct="0">
                <a:lnSpc>
                  <a:spcPct val="95000"/>
                </a:lnSpc>
                <a:buSzPct val="100000"/>
              </a:pPr>
              <a:t>20</a:t>
            </a:fld>
            <a:endParaRPr lang="ru-RU" altLang="ru-RU" sz="1300">
              <a:solidFill>
                <a:srgbClr val="000000"/>
              </a:solidFill>
              <a:latin typeface="Times New Roman" pitchFamily="16" charset="0"/>
              <a:cs typeface="Segoe UI" charset="0"/>
            </a:endParaRPr>
          </a:p>
        </p:txBody>
      </p:sp>
      <p:sp>
        <p:nvSpPr>
          <p:cNvPr id="245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54063"/>
            <a:ext cx="4962525" cy="3722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2" name="Text Box 4"/>
          <p:cNvSpPr txBox="1">
            <a:spLocks noChangeArrowheads="1"/>
          </p:cNvSpPr>
          <p:nvPr/>
        </p:nvSpPr>
        <p:spPr bwMode="auto">
          <a:xfrm>
            <a:off x="679484" y="4715724"/>
            <a:ext cx="5438711" cy="4468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3786" tIns="41893" rIns="83786" bIns="41893" anchor="ctr"/>
          <a:lstStyle/>
          <a:p>
            <a:pPr defTabSz="44870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 altLang="ru-RU">
              <a:solidFill>
                <a:prstClr val="white"/>
              </a:solidFill>
              <a:ea typeface="Microsoft YaHei" charset="-122"/>
            </a:endParaRPr>
          </a:p>
        </p:txBody>
      </p:sp>
      <p:sp>
        <p:nvSpPr>
          <p:cNvPr id="24583" name="Заметки 6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200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более полного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оперативного информирования на сайте управления образования  размещен баннер , в котором  будут размещены: план мероприятий, положения о конкурсах, информации о проведенных мероприятиях.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Аналогичная информация должны</a:t>
            </a:r>
            <a:r>
              <a:rPr lang="ru-RU" sz="1400" kern="1200" baseline="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быть </a:t>
            </a:r>
            <a:r>
              <a:rPr lang="ru-RU" sz="14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размещена на сайтах всех образовательных организаций.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437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мероприятий,</a:t>
            </a:r>
            <a:r>
              <a:rPr lang="ru-RU" sz="12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посвященных празднованию  9 мая запланировано проведение работ по увековечиванию памяти Героев –уроженцев Чувашии, восстановлению и благоустройству воинских захоронений, памятников и других мемориальных сооружений, связанных с историческими событиями Великой Отечественной войны. 1941-1945 г.г.</a:t>
            </a:r>
          </a:p>
          <a:p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За школами закреплены воинские захоронения, расположенные на кладбищах города Чебоксары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Братская могила военнослужащих -СОШ № 18,27,36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Беспалов Олег Ярославович -СОШ № 7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Давыдов Александр Николаевич -СОШ № 33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Егоров Владимир Аверкиевич - СОШ № 28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Журавлев Александр Евгеньевич - СОШ № 2,45,62,Лицей № 3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Константинов Леонид Сергеевич -СОШ № 38</a:t>
            </a:r>
          </a:p>
          <a:p>
            <a:r>
              <a:rPr lang="ru-RU" sz="12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Малкевич</a:t>
            </a:r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Аркадий Борисович -СОШ № 10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Смирнов Николай Валерьевич -СОШ № 33</a:t>
            </a:r>
          </a:p>
          <a:p>
            <a:endParaRPr lang="ru-RU" sz="12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43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Запланировано проведение акции «Наша память – наша гордость».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В рамках акции необходимо провести благоустройство территории вокруг памятника. За 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образовательными учреждениями закреплены</a:t>
            </a:r>
            <a:r>
              <a:rPr lang="ru-RU" sz="1400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памятники, связанные с историческими событиями Великой Отечественной войны 1941- 1945 гг. 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Тютчева, 22-24 -СОШ № 30</a:t>
            </a:r>
          </a:p>
          <a:p>
            <a:r>
              <a:rPr lang="ru-RU" sz="14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4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Гремячевская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45 – 50  - СОШ № 23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</a:t>
            </a:r>
            <a:r>
              <a:rPr lang="ru-RU" sz="14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Аникеевская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1Б - СОШ № 33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Ленинского Комсомола  - НОШ № 2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Плеханова, 31-33 - СОШ № 28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Симонова, 4-6 - СОШ № 63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</a:t>
            </a:r>
            <a:r>
              <a:rPr lang="ru-RU" sz="14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Усадская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1 - Гимназия № 2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Б. Хмельницкого, 42 А - СОШ № 9, 12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</a:t>
            </a:r>
            <a:r>
              <a:rPr lang="ru-RU" sz="14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Новоилларионовская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49 -Гимназия № 1 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</a:t>
            </a:r>
            <a:r>
              <a:rPr lang="ru-RU" sz="14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Чандровская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73- СОШ № 48</a:t>
            </a:r>
          </a:p>
          <a:p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ул. </a:t>
            </a:r>
            <a:r>
              <a:rPr lang="ru-RU" sz="1400" kern="1200" dirty="0" err="1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Сосновская</a:t>
            </a:r>
            <a:r>
              <a:rPr lang="ru-RU" sz="1400" kern="1200" dirty="0" smtClean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, 53-57 - СОШ «Заволжская»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643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 начала текущего учебного года  поисковые отряды проводят большую работу по установлению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судеб пропавших без вести. В рамках мероприятий, посвященных празднованию 76 годовщины  Победы в Великой Отечественной войне, также запланирована работа с интернет ресурсами по сбору информации об участниках в Великой Отечественной войне.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110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Школьные поисковые и </a:t>
            </a:r>
            <a:r>
              <a:rPr lang="ru-RU" dirty="0" err="1" smtClean="0"/>
              <a:t>военно</a:t>
            </a:r>
            <a:r>
              <a:rPr lang="ru-RU" dirty="0" smtClean="0"/>
              <a:t> - патриотические клубы  отряды примут участие</a:t>
            </a:r>
            <a:r>
              <a:rPr lang="ru-RU" baseline="0" dirty="0" smtClean="0"/>
              <a:t> во Всероссийской акции «Вахта памяти».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465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5</a:t>
            </a:r>
            <a:r>
              <a:rPr lang="ru-RU" baseline="0" dirty="0" smtClean="0"/>
              <a:t> мая пройдет тематически Урок Победы: «Трудовой подвиг строителей Сурского и Казанского оборонительных рубежей».  Речевой модуль будет подготовлен. Рекомендуем включить в план урока видеоролики , в которых </a:t>
            </a:r>
            <a:r>
              <a:rPr lang="ru-RU" baseline="0" smtClean="0"/>
              <a:t>учащиеся рассказывают  </a:t>
            </a:r>
            <a:r>
              <a:rPr lang="ru-RU" baseline="0" dirty="0" smtClean="0"/>
              <a:t>о своих встречах с участниками строительства.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465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.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рамках тематических мероприятий, в целях формирования у школьников чувства патриотизма, гражданственности, любви к семье, родному краю, Отечеству, развития интереса к изучению истории Великой Отечественной войны и активизации краеведческого движения запланировано проведение  </a:t>
            </a: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городского конкурса сочинений .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конкурсе могут принять участие  4-5 классы; 6-7 классы; 8-9 классы; 10-11 классы.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Обозначены  следующие номинации: </a:t>
            </a:r>
            <a:r>
              <a:rPr lang="ru-RU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литературно-творческая (сочинение, эссе, очерк); исследовательская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Участникам Конкурса предлагается подготовить сочинение или исследовательскую работу по следующим темам: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«Забытый подвиг народа»;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«Трудовой подвиг женщин»;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«Солдат тыла».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Старшеклассники пишут эссе на тему «Подвиг в тылу».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F2138-4022-4874-8F5A-D4FAAFA034E3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8465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15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09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1FDF9-702A-4A1E-B45E-338EA37E30F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95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2838" indent="0" algn="ctr">
              <a:buNone/>
              <a:defRPr/>
            </a:lvl2pPr>
            <a:lvl3pPr marL="825673" indent="0" algn="ctr">
              <a:buNone/>
              <a:defRPr/>
            </a:lvl3pPr>
            <a:lvl4pPr marL="1238517" indent="0" algn="ctr">
              <a:buNone/>
              <a:defRPr/>
            </a:lvl4pPr>
            <a:lvl5pPr marL="1651355" indent="0" algn="ctr">
              <a:buNone/>
              <a:defRPr/>
            </a:lvl5pPr>
            <a:lvl6pPr marL="2064181" indent="0" algn="ctr">
              <a:buNone/>
              <a:defRPr/>
            </a:lvl6pPr>
            <a:lvl7pPr marL="2477030" indent="0" algn="ctr">
              <a:buNone/>
              <a:defRPr/>
            </a:lvl7pPr>
            <a:lvl8pPr marL="2889870" indent="0" algn="ctr">
              <a:buNone/>
              <a:defRPr/>
            </a:lvl8pPr>
            <a:lvl9pPr marL="3302716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263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2369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880" y="4406907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2838" indent="0">
              <a:buNone/>
              <a:defRPr sz="1600"/>
            </a:lvl2pPr>
            <a:lvl3pPr marL="825673" indent="0">
              <a:buNone/>
              <a:defRPr sz="1500"/>
            </a:lvl3pPr>
            <a:lvl4pPr marL="1238517" indent="0">
              <a:buNone/>
              <a:defRPr sz="1300"/>
            </a:lvl4pPr>
            <a:lvl5pPr marL="1651355" indent="0">
              <a:buNone/>
              <a:defRPr sz="1300"/>
            </a:lvl5pPr>
            <a:lvl6pPr marL="2064181" indent="0">
              <a:buNone/>
              <a:defRPr sz="1300"/>
            </a:lvl6pPr>
            <a:lvl7pPr marL="2477030" indent="0">
              <a:buNone/>
              <a:defRPr sz="1300"/>
            </a:lvl7pPr>
            <a:lvl8pPr marL="2889870" indent="0">
              <a:buNone/>
              <a:defRPr sz="1300"/>
            </a:lvl8pPr>
            <a:lvl9pPr marL="3302716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221721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6485" y="1604373"/>
            <a:ext cx="3931200" cy="393305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25920" y="1604373"/>
            <a:ext cx="3932640" cy="3933053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0167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2" y="275114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838" indent="0">
              <a:buNone/>
              <a:defRPr sz="1800" b="1"/>
            </a:lvl2pPr>
            <a:lvl3pPr marL="825673" indent="0">
              <a:buNone/>
              <a:defRPr sz="1600" b="1"/>
            </a:lvl3pPr>
            <a:lvl4pPr marL="1238517" indent="0">
              <a:buNone/>
              <a:defRPr sz="1500" b="1"/>
            </a:lvl4pPr>
            <a:lvl5pPr marL="1651355" indent="0">
              <a:buNone/>
              <a:defRPr sz="1500" b="1"/>
            </a:lvl5pPr>
            <a:lvl6pPr marL="2064181" indent="0">
              <a:buNone/>
              <a:defRPr sz="1500" b="1"/>
            </a:lvl6pPr>
            <a:lvl7pPr marL="2477030" indent="0">
              <a:buNone/>
              <a:defRPr sz="1500" b="1"/>
            </a:lvl7pPr>
            <a:lvl8pPr marL="2889870" indent="0">
              <a:buNone/>
              <a:defRPr sz="1500" b="1"/>
            </a:lvl8pPr>
            <a:lvl9pPr marL="3302716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2838" indent="0">
              <a:buNone/>
              <a:defRPr sz="1800" b="1"/>
            </a:lvl2pPr>
            <a:lvl3pPr marL="825673" indent="0">
              <a:buNone/>
              <a:defRPr sz="1600" b="1"/>
            </a:lvl3pPr>
            <a:lvl4pPr marL="1238517" indent="0">
              <a:buNone/>
              <a:defRPr sz="1500" b="1"/>
            </a:lvl4pPr>
            <a:lvl5pPr marL="1651355" indent="0">
              <a:buNone/>
              <a:defRPr sz="1500" b="1"/>
            </a:lvl5pPr>
            <a:lvl6pPr marL="2064181" indent="0">
              <a:buNone/>
              <a:defRPr sz="1500" b="1"/>
            </a:lvl6pPr>
            <a:lvl7pPr marL="2477030" indent="0">
              <a:buNone/>
              <a:defRPr sz="1500" b="1"/>
            </a:lvl7pPr>
            <a:lvl8pPr marL="2889870" indent="0">
              <a:buNone/>
              <a:defRPr sz="1500" b="1"/>
            </a:lvl8pPr>
            <a:lvl9pPr marL="3302716" indent="0">
              <a:buNone/>
              <a:defRPr sz="15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017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020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116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00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525" y="273633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920" y="1434435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2838" indent="0">
              <a:buNone/>
              <a:defRPr sz="1100"/>
            </a:lvl2pPr>
            <a:lvl3pPr marL="825673" indent="0">
              <a:buNone/>
              <a:defRPr sz="900"/>
            </a:lvl3pPr>
            <a:lvl4pPr marL="1238517" indent="0">
              <a:buNone/>
              <a:defRPr sz="800"/>
            </a:lvl4pPr>
            <a:lvl5pPr marL="1651355" indent="0">
              <a:buNone/>
              <a:defRPr sz="800"/>
            </a:lvl5pPr>
            <a:lvl6pPr marL="2064181" indent="0">
              <a:buNone/>
              <a:defRPr sz="800"/>
            </a:lvl6pPr>
            <a:lvl7pPr marL="2477030" indent="0">
              <a:buNone/>
              <a:defRPr sz="800"/>
            </a:lvl7pPr>
            <a:lvl8pPr marL="2889870" indent="0">
              <a:buNone/>
              <a:defRPr sz="800"/>
            </a:lvl8pPr>
            <a:lvl9pPr marL="330271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05233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805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805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2838" indent="0">
              <a:buNone/>
              <a:defRPr sz="2500"/>
            </a:lvl2pPr>
            <a:lvl3pPr marL="825673" indent="0">
              <a:buNone/>
              <a:defRPr sz="2200"/>
            </a:lvl3pPr>
            <a:lvl4pPr marL="1238517" indent="0">
              <a:buNone/>
              <a:defRPr sz="1800"/>
            </a:lvl4pPr>
            <a:lvl5pPr marL="1651355" indent="0">
              <a:buNone/>
              <a:defRPr sz="1800"/>
            </a:lvl5pPr>
            <a:lvl6pPr marL="2064181" indent="0">
              <a:buNone/>
              <a:defRPr sz="1800"/>
            </a:lvl6pPr>
            <a:lvl7pPr marL="2477030" indent="0">
              <a:buNone/>
              <a:defRPr sz="1800"/>
            </a:lvl7pPr>
            <a:lvl8pPr marL="2889870" indent="0">
              <a:buNone/>
              <a:defRPr sz="1800"/>
            </a:lvl8pPr>
            <a:lvl9pPr marL="3302716" indent="0">
              <a:buNone/>
              <a:defRPr sz="1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805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2838" indent="0">
              <a:buNone/>
              <a:defRPr sz="1100"/>
            </a:lvl2pPr>
            <a:lvl3pPr marL="825673" indent="0">
              <a:buNone/>
              <a:defRPr sz="900"/>
            </a:lvl3pPr>
            <a:lvl4pPr marL="1238517" indent="0">
              <a:buNone/>
              <a:defRPr sz="800"/>
            </a:lvl4pPr>
            <a:lvl5pPr marL="1651355" indent="0">
              <a:buNone/>
              <a:defRPr sz="800"/>
            </a:lvl5pPr>
            <a:lvl6pPr marL="2064181" indent="0">
              <a:buNone/>
              <a:defRPr sz="800"/>
            </a:lvl6pPr>
            <a:lvl7pPr marL="2477030" indent="0">
              <a:buNone/>
              <a:defRPr sz="800"/>
            </a:lvl7pPr>
            <a:lvl8pPr marL="2889870" indent="0">
              <a:buNone/>
              <a:defRPr sz="800"/>
            </a:lvl8pPr>
            <a:lvl9pPr marL="3302716" indent="0">
              <a:buNone/>
              <a:defRPr sz="8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258354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8616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5200" y="273673"/>
            <a:ext cx="2046240" cy="526375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6480" y="273673"/>
            <a:ext cx="6000480" cy="526375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054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0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77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6549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388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196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0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77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43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7" r:id="rId1"/>
    <p:sldLayoutId id="2147484478" r:id="rId2"/>
    <p:sldLayoutId id="2147484479" r:id="rId3"/>
    <p:sldLayoutId id="2147484480" r:id="rId4"/>
    <p:sldLayoutId id="2147484481" r:id="rId5"/>
    <p:sldLayoutId id="2147484482" r:id="rId6"/>
    <p:sldLayoutId id="2147484483" r:id="rId7"/>
    <p:sldLayoutId id="2147484484" r:id="rId8"/>
    <p:sldLayoutId id="2147484485" r:id="rId9"/>
    <p:sldLayoutId id="2147484486" r:id="rId10"/>
    <p:sldLayoutId id="2147484487" r:id="rId11"/>
    <p:sldLayoutId id="2147484488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28"/>
            <a:ext cx="8184960" cy="110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щёлкните мышью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1" y="1604373"/>
            <a:ext cx="8002080" cy="393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25357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щёлкните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Четвёртый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</p:txBody>
      </p:sp>
    </p:spTree>
    <p:extLst>
      <p:ext uri="{BB962C8B-B14F-4D97-AF65-F5344CB8AC3E}">
        <p14:creationId xmlns:p14="http://schemas.microsoft.com/office/powerpoint/2010/main" val="99534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0" r:id="rId1"/>
    <p:sldLayoutId id="2147484491" r:id="rId2"/>
    <p:sldLayoutId id="2147484492" r:id="rId3"/>
    <p:sldLayoutId id="2147484493" r:id="rId4"/>
    <p:sldLayoutId id="2147484494" r:id="rId5"/>
    <p:sldLayoutId id="2147484495" r:id="rId6"/>
    <p:sldLayoutId id="2147484496" r:id="rId7"/>
    <p:sldLayoutId id="2147484497" r:id="rId8"/>
    <p:sldLayoutId id="2147484498" r:id="rId9"/>
    <p:sldLayoutId id="2147484499" r:id="rId10"/>
    <p:sldLayoutId id="2147484500" r:id="rId11"/>
  </p:sldLayoutIdLst>
  <p:hf hdr="0" ftr="0" dt="0"/>
  <p:txStyles>
    <p:titleStyle>
      <a:lvl1pPr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2pPr>
      <a:lvl3pPr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3pPr>
      <a:lvl4pPr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4pPr>
      <a:lvl5pPr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5pPr>
      <a:lvl6pPr marL="2270616" indent="-206422"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6pPr>
      <a:lvl7pPr marL="2683449" indent="-206422"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7pPr>
      <a:lvl8pPr marL="3096287" indent="-206422"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8pPr>
      <a:lvl9pPr marL="3509129" indent="-206422" algn="ctr" defTabSz="40566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000">
          <a:solidFill>
            <a:srgbClr val="000000"/>
          </a:solidFill>
          <a:latin typeface="Arial" charset="0"/>
          <a:ea typeface="Microsoft YaHei" charset="-122"/>
        </a:defRPr>
      </a:lvl9pPr>
    </p:titleStyle>
    <p:bodyStyle>
      <a:lvl1pPr marL="309630" indent="-309630" algn="l" defTabSz="405668" rtl="0" eaLnBrk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pitchFamily="16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0867" indent="-258024" algn="l" defTabSz="405668" rtl="0" eaLnBrk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pitchFamily="16" charset="0"/>
        <a:defRPr sz="2500">
          <a:solidFill>
            <a:srgbClr val="000000"/>
          </a:solidFill>
          <a:latin typeface="+mn-lt"/>
          <a:ea typeface="+mn-ea"/>
        </a:defRPr>
      </a:lvl2pPr>
      <a:lvl3pPr marL="1032089" indent="-206422" algn="l" defTabSz="405668" rtl="0" eaLnBrk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pitchFamily="16" charset="0"/>
        <a:defRPr sz="2200">
          <a:solidFill>
            <a:srgbClr val="000000"/>
          </a:solidFill>
          <a:latin typeface="+mn-lt"/>
          <a:ea typeface="+mn-ea"/>
        </a:defRPr>
      </a:lvl3pPr>
      <a:lvl4pPr marL="1444936" indent="-206422" algn="l" defTabSz="405668" rtl="0" eaLnBrk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4pPr>
      <a:lvl5pPr marL="1857774" indent="-206422" algn="l" defTabSz="405668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5pPr>
      <a:lvl6pPr marL="2270616" indent="-206422" algn="l" defTabSz="405668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6pPr>
      <a:lvl7pPr marL="2683449" indent="-206422" algn="l" defTabSz="405668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7pPr>
      <a:lvl8pPr marL="3096287" indent="-206422" algn="l" defTabSz="405668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8pPr>
      <a:lvl9pPr marL="3509129" indent="-206422" algn="l" defTabSz="405668" rtl="0" eaLnBrk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pitchFamily="16" charset="0"/>
        <a:defRPr sz="18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ru-RU"/>
      </a:defPPr>
      <a:lvl1pPr marL="0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2838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5673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8517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1355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64181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7030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9870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02716" algn="l" defTabSz="82567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5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4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230402" y="1873640"/>
            <a:ext cx="8678880" cy="118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253" tIns="40629" rIns="81253" bIns="40629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defTabSz="405626" eaLnBrk="1" hangingPunct="0">
              <a:lnSpc>
                <a:spcPct val="93000"/>
              </a:lnSpc>
              <a:buSzPct val="100000"/>
            </a:pPr>
            <a:r>
              <a:rPr lang="ru-RU" altLang="ru-RU" sz="3300" b="1" dirty="0">
                <a:solidFill>
                  <a:srgbClr val="000000"/>
                </a:solidFill>
                <a:latin typeface="Times New Roman" pitchFamily="16" charset="0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7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695" y="2857500"/>
            <a:ext cx="8842471" cy="2362200"/>
          </a:xfrm>
          <a:prstGeom prst="rect">
            <a:avLst/>
          </a:prstGeom>
        </p:spPr>
      </p:pic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685800" y="1495462"/>
            <a:ext cx="82234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организации подготовки и проведения празднования Дня Победы в Великой Отечественной войне 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914714" y="6323885"/>
            <a:ext cx="39539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апреля 2021 года 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3A804-055D-4C50-B466-3C0B0A1162D1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1547" y="5275386"/>
            <a:ext cx="86536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 smtClean="0"/>
              <a:t>Елизарова Елена Николаевна,</a:t>
            </a:r>
          </a:p>
          <a:p>
            <a:pPr algn="r"/>
            <a:r>
              <a:rPr lang="ru-RU" b="1" dirty="0" smtClean="0"/>
              <a:t>заведующий сектором воспитания и дополнительного образования управления образования администрации города Чебоксары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2201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314960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52122" y="337930"/>
            <a:ext cx="397565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Кинолекторий «Фильмы о Великой войне»</a:t>
            </a:r>
            <a:endParaRPr lang="ru-RU" sz="3600" b="1" dirty="0"/>
          </a:p>
        </p:txBody>
      </p:sp>
      <p:pic>
        <p:nvPicPr>
          <p:cNvPr id="68610" name="Picture 2" descr="C:\Documents and Settings\Пользователь\Рабочий стол\Доклады\605901_big_832864de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7566" y="3617843"/>
            <a:ext cx="4330024" cy="2623931"/>
          </a:xfrm>
          <a:prstGeom prst="rect">
            <a:avLst/>
          </a:prstGeom>
          <a:noFill/>
        </p:spPr>
      </p:pic>
      <p:pic>
        <p:nvPicPr>
          <p:cNvPr id="68611" name="Picture 3" descr="C:\Documents and Settings\Пользователь\Рабочий стол\Доклады\posledniy_bronepoezd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7470" y="3617842"/>
            <a:ext cx="4137991" cy="2623931"/>
          </a:xfrm>
          <a:prstGeom prst="rect">
            <a:avLst/>
          </a:prstGeom>
          <a:noFill/>
        </p:spPr>
      </p:pic>
      <p:pic>
        <p:nvPicPr>
          <p:cNvPr id="68612" name="Picture 4" descr="C:\Documents and Settings\Пользователь\Рабочий стол\Доклады\15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0696" y="1282148"/>
            <a:ext cx="3869633" cy="21766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6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314960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1496" y="337930"/>
            <a:ext cx="5605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Акция </a:t>
            </a:r>
          </a:p>
          <a:p>
            <a:r>
              <a:rPr lang="ru-RU" sz="3600" b="1" dirty="0" smtClean="0"/>
              <a:t>«Подарок ветерану»</a:t>
            </a:r>
            <a:endParaRPr lang="ru-RU" sz="3600" b="1" dirty="0"/>
          </a:p>
        </p:txBody>
      </p:sp>
      <p:pic>
        <p:nvPicPr>
          <p:cNvPr id="69634" name="Picture 2" descr="C:\Documents and Settings\Пользователь\Рабочий стол\Доклады\s1200-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9114" y="1567485"/>
            <a:ext cx="2650434" cy="2945502"/>
          </a:xfrm>
          <a:prstGeom prst="rect">
            <a:avLst/>
          </a:prstGeom>
          <a:noFill/>
        </p:spPr>
      </p:pic>
      <p:pic>
        <p:nvPicPr>
          <p:cNvPr id="69635" name="Picture 3" descr="C:\Documents and Settings\Пользователь\Рабочий стол\Доклады\primer-oformleniya-obemnoi-otkritki-na-9-maya-tyulpani-pobeditely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9426" y="1828800"/>
            <a:ext cx="2623931" cy="2951622"/>
          </a:xfrm>
          <a:prstGeom prst="rect">
            <a:avLst/>
          </a:prstGeom>
          <a:noFill/>
        </p:spPr>
      </p:pic>
      <p:pic>
        <p:nvPicPr>
          <p:cNvPr id="69636" name="Picture 4" descr="C:\Documents and Settings\Пользователь\Рабочий стол\Доклады\i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93095" y="3200400"/>
            <a:ext cx="3578087" cy="2862470"/>
          </a:xfrm>
          <a:prstGeom prst="rect">
            <a:avLst/>
          </a:prstGeom>
          <a:noFill/>
        </p:spPr>
      </p:pic>
      <p:pic>
        <p:nvPicPr>
          <p:cNvPr id="69637" name="Picture 5" descr="C:\Documents and Settings\Пользователь\Рабочий стол\Доклады\ac131331216380a95429ebbeda2ab52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27811" y="3677477"/>
            <a:ext cx="3997739" cy="28227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6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365513" y="314960"/>
            <a:ext cx="6510327" cy="93737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6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Челлендж</a:t>
            </a: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«Я читаю  книги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 войне»</a:t>
            </a:r>
            <a:endParaRPr lang="ru-RU" sz="3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0658" name="Picture 2" descr="C:\Documents and Settings\Пользователь\Рабочий стол\Доклады\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0295" y="1292087"/>
            <a:ext cx="6961808" cy="49695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176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49489"/>
            <a:ext cx="2133600" cy="365125"/>
          </a:xfrm>
        </p:spPr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70315" y="304283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Презентация книги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«Правнуки о войне»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pic>
        <p:nvPicPr>
          <p:cNvPr id="22530" name="Picture 2" descr="C:\Documents and Settings\Пользователь\Рабочий стол\Доклады\22-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48397"/>
            <a:ext cx="7620000" cy="50768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45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314960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Акция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«Часовой у Знамени Победы»</a:t>
            </a:r>
          </a:p>
        </p:txBody>
      </p:sp>
      <p:pic>
        <p:nvPicPr>
          <p:cNvPr id="6146" name="Picture 2" descr="https://mbounkl.ru/sites/default/files/avqcilsmeq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5" y="1496940"/>
            <a:ext cx="4233735" cy="28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www.cheboksary.ru/images/10139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761" y="1496940"/>
            <a:ext cx="4554378" cy="2821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664" y="4622801"/>
            <a:ext cx="4233735" cy="11048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апреля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Дворец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детского творчества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торжественное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открытие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429761" y="4622801"/>
            <a:ext cx="4554378" cy="11048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Мероприятие продлится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 30 апреля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7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70315" y="304283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Парад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дошколят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и юнармейцев</a:t>
            </a:r>
          </a:p>
        </p:txBody>
      </p:sp>
      <p:pic>
        <p:nvPicPr>
          <p:cNvPr id="9222" name="Picture 6" descr="http://ds76.ucoz.com/_nw/2/631369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090286"/>
            <a:ext cx="2984500" cy="231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sovch.chuvashia.com/wp-content/uploads/2019/05/8V8A506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 r="8694"/>
          <a:stretch/>
        </p:blipFill>
        <p:spPr bwMode="auto">
          <a:xfrm>
            <a:off x="3225839" y="4090287"/>
            <a:ext cx="2904489" cy="231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dou65.vrhost.ru/files/news/o15259597007799/o152596050266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768" y="4090286"/>
            <a:ext cx="2640698" cy="231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://chebobraz.cap.ru/Content2019/photo/201905/08/Albom337684/8h4a44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9" y="1295235"/>
            <a:ext cx="4033965" cy="268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http://sovch.chuvashia.com/wp-content/uploads/2018/05/5-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7" r="10216"/>
          <a:stretch/>
        </p:blipFill>
        <p:spPr bwMode="auto">
          <a:xfrm>
            <a:off x="4678083" y="1295235"/>
            <a:ext cx="3998158" cy="268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502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314960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«Кадетский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бал «Вальс Победы»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pic>
        <p:nvPicPr>
          <p:cNvPr id="1026" name="Picture 2" descr="http://chebobraz.cap.ru/Content2019/photo/201912/12/Albom361707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1" y="1250474"/>
            <a:ext cx="3944153" cy="2627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hebobraz.cap.ru/Content2019/photo/201912/12/Albom361707/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98" y="1259218"/>
            <a:ext cx="3917903" cy="2610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chebobraz.cap.ru/Content2019/photo/201912/12/Albom361707/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1" y="4127736"/>
            <a:ext cx="3944153" cy="262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chebobraz.cap.ru/Content2019/photo/201912/12/Albom361707/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98" y="4127736"/>
            <a:ext cx="3799201" cy="262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87262" y="3524726"/>
            <a:ext cx="2018408" cy="88824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ДДЮТ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0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70315" y="304283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Всероссийские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акции</a:t>
            </a:r>
          </a:p>
        </p:txBody>
      </p:sp>
      <p:pic>
        <p:nvPicPr>
          <p:cNvPr id="4" name="Picture 2" descr="https://www.cheboksary.ru/images/1147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50" y="1887058"/>
            <a:ext cx="4293150" cy="286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moygorod-online.ru/netcat_files/176/175/DSC_0379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058" y="1887058"/>
            <a:ext cx="4275502" cy="2860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15350" y="5175474"/>
            <a:ext cx="4293150" cy="386493"/>
          </a:xfrm>
          <a:prstGeom prst="rect">
            <a:avLst/>
          </a:prstGeom>
          <a:solidFill>
            <a:srgbClr val="D9F5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«Георгиевская лента</a:t>
            </a:r>
            <a:r>
              <a:rPr lang="ru-RU" b="1" dirty="0" smtClean="0"/>
              <a:t>»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85057" y="5175474"/>
            <a:ext cx="4238407" cy="418071"/>
          </a:xfrm>
          <a:prstGeom prst="rect">
            <a:avLst/>
          </a:prstGeom>
          <a:solidFill>
            <a:srgbClr val="D9F5FF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«Бессмертный полк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52317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70315" y="304283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 Проект «Живые уроки» 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pic>
        <p:nvPicPr>
          <p:cNvPr id="71682" name="Picture 2" descr="C:\Documents and Settings\Пользователь\Рабочий стол\Доклады\b4446505677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6007" y="3802754"/>
            <a:ext cx="4025265" cy="2697438"/>
          </a:xfrm>
          <a:prstGeom prst="rect">
            <a:avLst/>
          </a:prstGeom>
          <a:noFill/>
        </p:spPr>
      </p:pic>
      <p:pic>
        <p:nvPicPr>
          <p:cNvPr id="71683" name="Picture 3" descr="C:\Documents and Settings\Пользователь\Рабочий стол\Доклады\734194_origina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4761" y="2842521"/>
            <a:ext cx="4410212" cy="3041443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1510748" y="1669774"/>
            <a:ext cx="6679095" cy="934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/>
              <a:t>С 19 апреля по 8 мая 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8778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70315" y="304283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Финальные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игры юнармейского движения «Зарница» и «Орленок»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112777330"/>
              </p:ext>
            </p:extLst>
          </p:nvPr>
        </p:nvGraphicFramePr>
        <p:xfrm>
          <a:off x="190500" y="1435100"/>
          <a:ext cx="61214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266" name="Picture 2" descr="https://www.cheboksary.ru/images/11546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1943101"/>
            <a:ext cx="2779840" cy="2084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www.cheboksary.ru/images/115470.jpg?v=2019112322163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775991"/>
            <a:ext cx="2779840" cy="20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www.cheboksary.ru/images/115467.jpg?v=2019112322163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4" y="4775993"/>
            <a:ext cx="2651125" cy="198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www.cheboksary.ru/images/115472.jpg?v=2019112322163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99" y="4775992"/>
            <a:ext cx="2719261" cy="203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844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553200" y="6322622"/>
            <a:ext cx="2133600" cy="365125"/>
          </a:xfrm>
        </p:spPr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314960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План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по подготовке и проведению мероприятий в рамках 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7</a:t>
            </a:r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6</a:t>
            </a: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-й </a:t>
            </a:r>
            <a:r>
              <a:rPr lang="ru-RU" sz="2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годовщины Победы в Великой Отечественной войне</a:t>
            </a:r>
          </a:p>
        </p:txBody>
      </p:sp>
      <p:pic>
        <p:nvPicPr>
          <p:cNvPr id="1026" name="Picture 2" descr="Картинки по запросу патриотическая работа школы чебокса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3543300"/>
            <a:ext cx="3400426" cy="2470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патриотическая работа школы чебокса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t="156" b="1"/>
          <a:stretch/>
        </p:blipFill>
        <p:spPr bwMode="auto">
          <a:xfrm>
            <a:off x="4629150" y="1914525"/>
            <a:ext cx="3486150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500063" y="6215063"/>
            <a:ext cx="8503729" cy="4572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Более </a:t>
            </a:r>
            <a:r>
              <a:rPr lang="ru-RU" b="1" dirty="0">
                <a:latin typeface="Arial" pitchFamily="34" charset="0"/>
                <a:cs typeface="Arial" pitchFamily="34" charset="0"/>
              </a:rPr>
              <a:t>60 тыс. школьников </a:t>
            </a:r>
          </a:p>
        </p:txBody>
      </p:sp>
      <p:pic>
        <p:nvPicPr>
          <p:cNvPr id="4" name="Picture 2" descr="C:\Documents and Settings\Пользователь\Рабочий стол\Доклады\VAAAAgNEI-A-192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" y="1214439"/>
            <a:ext cx="2686049" cy="2047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469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35239" y="3055726"/>
            <a:ext cx="6855949" cy="655037"/>
          </a:xfrm>
          <a:prstGeom prst="rect">
            <a:avLst/>
          </a:prstGeom>
          <a:noFill/>
        </p:spPr>
        <p:txBody>
          <a:bodyPr wrap="square" lIns="82840" tIns="41421" rIns="82840" bIns="41421" rtlCol="0">
            <a:spAutoFit/>
          </a:bodyPr>
          <a:lstStyle/>
          <a:p>
            <a:pPr algn="ctr" defTabSz="407018" hangingPunct="0">
              <a:lnSpc>
                <a:spcPct val="93000"/>
              </a:lnSpc>
              <a:buClr>
                <a:srgbClr val="000000"/>
              </a:buClr>
              <a:buSzPct val="100000"/>
            </a:pPr>
            <a:r>
              <a:rPr lang="ru-RU" sz="4000" b="1" dirty="0">
                <a:ln w="9525">
                  <a:noFill/>
                  <a:prstDash val="solid"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57926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64090" y="314960"/>
            <a:ext cx="6311749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Информация на сайтах образовательных организаций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38234440"/>
              </p:ext>
            </p:extLst>
          </p:nvPr>
        </p:nvGraphicFramePr>
        <p:xfrm>
          <a:off x="571499" y="1434834"/>
          <a:ext cx="3590926" cy="23538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1746" name="Picture 2" descr="http://chebobraz.cap.ru/Content2020/orgs/GovId_139/new_pobeda_01(2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90111" y="1434834"/>
            <a:ext cx="3926177" cy="2353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60" name="Picture 16" descr="71 let VOV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62252" y="4031382"/>
            <a:ext cx="3907377" cy="2507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4031382"/>
            <a:ext cx="3648075" cy="239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64090" y="314960"/>
            <a:ext cx="6311749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Благоустройство памятных мест, восстановление воинских захоронений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1232448"/>
          <a:ext cx="9144000" cy="5634800"/>
        </p:xfrm>
        <a:graphic>
          <a:graphicData uri="http://schemas.openxmlformats.org/drawingml/2006/table">
            <a:tbl>
              <a:tblPr/>
              <a:tblGrid>
                <a:gridCol w="44572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867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Братская могила военнослужащих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СОШ № 18,27,36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Беспалов Олег Ярославович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СОШ № 7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Давыдов Александр Николаевич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СОШ № 33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7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Егоров Владимир Аверкиевич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СОШ № 28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Журавлев Александр Евгеньевич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СОШ № 2,45,62,Лицей № 3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89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Константинов Леонид Сергеевич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СОШ № 38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7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Малкевич Аркадий Борисович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СОШ № 10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674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>
                          <a:latin typeface="Times New Roman"/>
                          <a:ea typeface="Calibri"/>
                          <a:cs typeface="Times New Roman"/>
                        </a:rPr>
                        <a:t>Смирнов Николай Валерьевич</a:t>
                      </a:r>
                      <a:endParaRPr lang="ru-RU" sz="24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latin typeface="Times New Roman"/>
                          <a:ea typeface="Calibri"/>
                          <a:cs typeface="Times New Roman"/>
                        </a:rPr>
                        <a:t>СОШ № 33</a:t>
                      </a:r>
                      <a:endParaRPr lang="ru-RU" sz="24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5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564090" y="496957"/>
            <a:ext cx="6311749" cy="815007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Наша память – наша гордость</a:t>
            </a:r>
            <a:endParaRPr lang="ru-RU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96958" y="1232459"/>
          <a:ext cx="8229600" cy="5625543"/>
        </p:xfrm>
        <a:graphic>
          <a:graphicData uri="http://schemas.openxmlformats.org/drawingml/2006/table">
            <a:tbl>
              <a:tblPr/>
              <a:tblGrid>
                <a:gridCol w="4114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5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Тютчева, 22-24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СОШ № 30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ул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Гремячевская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, 45 - 50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СОШ № 23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ул. Аникеевская, 1Б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СОШ № 33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Ленинского Комсомола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НОШ № 2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latin typeface="Times New Roman"/>
                          <a:ea typeface="Calibri"/>
                          <a:cs typeface="Times New Roman"/>
                        </a:rPr>
                        <a:t>ул. Плеханова, 31-33</a:t>
                      </a:r>
                      <a:endParaRPr lang="ru-RU" sz="2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СОШ № 28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Симонова, 4-6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СОШ № 63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Усадская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, 1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Гимназия № 2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Б. Хмельницкого, 42 А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СОШ № 9, 12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Новоилларионовская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, 49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Гимназия № 1 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Чандровская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, 73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СОШ № 48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14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ул. </a:t>
                      </a:r>
                      <a:r>
                        <a:rPr lang="ru-RU" sz="2400" dirty="0" err="1">
                          <a:latin typeface="Times New Roman"/>
                          <a:ea typeface="Calibri"/>
                          <a:cs typeface="Times New Roman"/>
                        </a:rPr>
                        <a:t>Сосновская</a:t>
                      </a: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 , 53-57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latin typeface="Times New Roman"/>
                          <a:ea typeface="Calibri"/>
                          <a:cs typeface="Times New Roman"/>
                        </a:rPr>
                        <a:t>СОШ «Заволжская»</a:t>
                      </a:r>
                      <a:endParaRPr lang="ru-RU" sz="2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55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722690" y="314960"/>
            <a:ext cx="6153150" cy="736600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6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«Книга Памяти»</a:t>
            </a:r>
            <a:endParaRPr lang="ru-RU" sz="6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2769" name="Picture 1" descr="C:\Documents and Settings\Пользователь\Рабочий стол\Доклады\img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207" y="1967947"/>
            <a:ext cx="4267201" cy="3200401"/>
          </a:xfrm>
          <a:prstGeom prst="rect">
            <a:avLst/>
          </a:prstGeom>
          <a:noFill/>
        </p:spPr>
      </p:pic>
      <p:pic>
        <p:nvPicPr>
          <p:cNvPr id="32770" name="Picture 2" descr="C:\Documents and Settings\Пользователь\Рабочий стол\Доклады\slide-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9398" y="3279912"/>
            <a:ext cx="3827157" cy="3170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3932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475733"/>
            <a:ext cx="6153150" cy="9952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Cyr" panose="020B0604020202020204" pitchFamily="34" charset="0"/>
                <a:ea typeface="Calibri" panose="020F0502020204030204" pitchFamily="34" charset="0"/>
                <a:cs typeface="Arial Cyr" panose="020B0604020202020204" pitchFamily="34" charset="0"/>
              </a:rPr>
              <a:t>«Вахта Памяти»</a:t>
            </a:r>
            <a:endParaRPr lang="ru-RU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Cyr" panose="020B0604020202020204" pitchFamily="34" charset="0"/>
              <a:ea typeface="Calibri" panose="020F0502020204030204" pitchFamily="34" charset="0"/>
              <a:cs typeface="Arial Cyr" panose="020B0604020202020204" pitchFamily="34" charset="0"/>
            </a:endParaRPr>
          </a:p>
        </p:txBody>
      </p:sp>
      <p:pic>
        <p:nvPicPr>
          <p:cNvPr id="2054" name="Picture 6" descr="http://chebobraz.cap.ru/Content2019/photo/201912/10/Albom361619/img_54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27" y="4219905"/>
            <a:ext cx="3687638" cy="219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chebobraz.cap.ru/Content2019/photo/201912/10/Albom361619/img_54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487" y="4259660"/>
            <a:ext cx="3916017" cy="2199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5" name="Picture 1" descr="C:\Documents and Settings\Пользователь\Рабочий стол\Доклады\1485858728_img_06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12365" y="1526693"/>
            <a:ext cx="3995531" cy="2488715"/>
          </a:xfrm>
          <a:prstGeom prst="rect">
            <a:avLst/>
          </a:prstGeom>
          <a:noFill/>
        </p:spPr>
      </p:pic>
      <p:pic>
        <p:nvPicPr>
          <p:cNvPr id="26626" name="Picture 2" descr="C:\Documents and Settings\Пользователь\Рабочий стол\Доклады\673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7930" y="1633953"/>
            <a:ext cx="3717235" cy="2500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0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475733"/>
            <a:ext cx="6153150" cy="995258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Урок Победы </a:t>
            </a:r>
            <a:endParaRPr lang="ru-RU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67586" name="Picture 2" descr="C:\Documents and Settings\Пользователь\Рабочий стол\Доклады\max3mFz0B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835" y="1848678"/>
            <a:ext cx="7991061" cy="46577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0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5E6C7-BCFF-48DE-AC5B-4B75C2CC7EF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722690" y="371062"/>
            <a:ext cx="6153150" cy="129871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Городской конкурс сочинений, посвященный трудовому подвигу строителей Сурского и Казанского оборонительных рубежей</a:t>
            </a:r>
            <a:endParaRPr lang="ru-RU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2080591"/>
            <a:ext cx="7931426" cy="417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Microsoft YaHei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B427C5A1974A448BFDF847CFF3B5D29" ma:contentTypeVersion="0" ma:contentTypeDescription="Создание документа." ma:contentTypeScope="" ma:versionID="25ed7bda62bf6cf497f1f7ce1210885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2f955febea7e716b4e91cddba171100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46227CE-B23D-435D-A16D-D1794064AD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F0FCAB-3F6C-41B2-A997-21FE48F9B8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824E7F9-4614-4688-82FC-7DE1DC69157C}">
  <ds:schemaRefs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16807</TotalTime>
  <Words>1257</Words>
  <Application>Microsoft Office PowerPoint</Application>
  <PresentationFormat>Экран (4:3)</PresentationFormat>
  <Paragraphs>170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Microsoft YaHei</vt:lpstr>
      <vt:lpstr>Arial</vt:lpstr>
      <vt:lpstr>Arial Cyr</vt:lpstr>
      <vt:lpstr>Calibri</vt:lpstr>
      <vt:lpstr>Segoe UI</vt:lpstr>
      <vt:lpstr>Times New Roman</vt:lpstr>
      <vt:lpstr>20_Тема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Публичные слушания по проекту бюджета города Чебоксары на 2016 год</dc:title>
  <dc:creator>Игорь Семёнов</dc:creator>
  <cp:lastModifiedBy>natalya</cp:lastModifiedBy>
  <cp:revision>2328</cp:revision>
  <cp:lastPrinted>2021-04-14T04:15:19Z</cp:lastPrinted>
  <dcterms:created xsi:type="dcterms:W3CDTF">2015-12-21T09:17:21Z</dcterms:created>
  <dcterms:modified xsi:type="dcterms:W3CDTF">2021-04-16T04:35:33Z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TC034172229991</vt:lpwstr>
  </property>
  <property fmtid="{D5CDD505-2E9C-101B-9397-08002B2CF9AE}" pid="3" name="ContentTypeId">
    <vt:lpwstr>0x010100FB427C5A1974A448BFDF847CFF3B5D29</vt:lpwstr>
  </property>
</Properties>
</file>