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5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FC"/>
    <a:srgbClr val="FDF58D"/>
    <a:srgbClr val="808080"/>
    <a:srgbClr val="E8E8E8"/>
    <a:srgbClr val="FFD84B"/>
    <a:srgbClr val="FFFFFF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ED3CF1-5631-48B2-BDAC-632FD58619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965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F06516-047F-4F4E-8146-FD76D8DE35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78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5C334-CB9D-4114-8F80-F732BDF1257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A794D9B4-088A-4FBA-80FA-1C76E7601B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2E1A6-9264-4584-9308-AC1B217287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01731-7F95-4661-92FB-0AAA8283A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492201-99A5-4AAC-97FE-40448674A0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98E182-87F6-42C5-8471-0669C002E1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2F798C-E125-4BA7-B207-F97E5464A1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FFA7-0379-4DD8-A8D7-11D540986D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EC07C-1B03-42F2-B00C-786D015C0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6D6D2-22D2-4AAE-AC12-5488F14E5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BD4BB-AEA0-4471-8F00-C63067617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7E62F-AF9C-4A1F-AFB8-22A7F790D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60B54-3085-42F9-AFA3-398833795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5E0E6-5E40-45C6-8A11-B0C08C739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3A340-711C-4326-B057-F23BA62277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787DAB-8EA0-4FD4-8FDA-8055388F4E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3" name="WordArt 11"/>
          <p:cNvSpPr>
            <a:spLocks noChangeArrowheads="1" noChangeShapeType="1" noTextEdit="1"/>
          </p:cNvSpPr>
          <p:nvPr/>
        </p:nvSpPr>
        <p:spPr bwMode="gray">
          <a:xfrm rot="-18744379">
            <a:off x="911225" y="3897313"/>
            <a:ext cx="2162175" cy="10795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1367497"/>
              </a:avLst>
            </a:prstTxWarp>
          </a:bodyPr>
          <a:lstStyle/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Your Text Here</a:t>
            </a:r>
            <a:endParaRPr lang="ru-RU" b="1" kern="10">
              <a:ln w="9525">
                <a:noFill/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927100"/>
          </a:xfrm>
        </p:spPr>
        <p:txBody>
          <a:bodyPr/>
          <a:lstStyle/>
          <a:p>
            <a:pPr algn="ctr"/>
            <a:r>
              <a:rPr lang="ru-RU" dirty="0" smtClean="0"/>
              <a:t>«Шахматная страна»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3255212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BEDBE9"/>
              </a:clrFrom>
              <a:clrTo>
                <a:srgbClr val="BEDBE9">
                  <a:alpha val="0"/>
                </a:srgbClr>
              </a:clrTo>
            </a:clrChange>
          </a:blip>
          <a:srcRect l="20535" t="-1429" r="25000"/>
          <a:stretch>
            <a:fillRect/>
          </a:stretch>
        </p:blipFill>
        <p:spPr bwMode="auto">
          <a:xfrm>
            <a:off x="214282" y="0"/>
            <a:ext cx="4357718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48125" t="6875" r="14375" b="14375"/>
          <a:stretch>
            <a:fillRect/>
          </a:stretch>
        </p:blipFill>
        <p:spPr bwMode="auto">
          <a:xfrm>
            <a:off x="5643570" y="928670"/>
            <a:ext cx="2286016" cy="48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071546"/>
            <a:ext cx="5843628" cy="456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6453" t="14028" r="50000"/>
          <a:stretch>
            <a:fillRect/>
          </a:stretch>
        </p:blipFill>
        <p:spPr bwMode="auto">
          <a:xfrm>
            <a:off x="6143636" y="1247592"/>
            <a:ext cx="2571768" cy="439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1456" t="6250" r="8244" b="3125"/>
          <a:stretch>
            <a:fillRect/>
          </a:stretch>
        </p:blipFill>
        <p:spPr bwMode="auto">
          <a:xfrm>
            <a:off x="5286380" y="232864"/>
            <a:ext cx="3643338" cy="633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DAA9"/>
              </a:clrFrom>
              <a:clrTo>
                <a:srgbClr val="FADAA9">
                  <a:alpha val="0"/>
                </a:srgbClr>
              </a:clrTo>
            </a:clrChange>
          </a:blip>
          <a:srcRect l="9285" t="22857" r="56429"/>
          <a:stretch>
            <a:fillRect/>
          </a:stretch>
        </p:blipFill>
        <p:spPr bwMode="auto">
          <a:xfrm>
            <a:off x="857224" y="714356"/>
            <a:ext cx="3214710" cy="54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t="1250" r="53750"/>
          <a:stretch>
            <a:fillRect/>
          </a:stretch>
        </p:blipFill>
        <p:spPr bwMode="auto">
          <a:xfrm>
            <a:off x="571472" y="175672"/>
            <a:ext cx="3071834" cy="655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50000" t="1666"/>
          <a:stretch>
            <a:fillRect/>
          </a:stretch>
        </p:blipFill>
        <p:spPr bwMode="auto">
          <a:xfrm>
            <a:off x="5429256" y="167063"/>
            <a:ext cx="2643206" cy="606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7499" t="4000" r="53500"/>
          <a:stretch>
            <a:fillRect/>
          </a:stretch>
        </p:blipFill>
        <p:spPr bwMode="auto">
          <a:xfrm>
            <a:off x="5286380" y="1071546"/>
            <a:ext cx="2286016" cy="422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8144" r="81325"/>
          <a:stretch>
            <a:fillRect/>
          </a:stretch>
        </p:blipFill>
        <p:spPr bwMode="auto">
          <a:xfrm>
            <a:off x="857224" y="500042"/>
            <a:ext cx="2500330" cy="560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375187"/>
            <a:ext cx="9143999" cy="419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3" t="4460" r="4124" b="7923"/>
          <a:stretch>
            <a:fillRect/>
          </a:stretch>
        </p:blipFill>
        <p:spPr bwMode="auto">
          <a:xfrm>
            <a:off x="1071538" y="214290"/>
            <a:ext cx="7435046" cy="644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357422" y="3143248"/>
            <a:ext cx="4714908" cy="500066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2868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Georgia" pitchFamily="18" charset="0"/>
              </a:rPr>
              <a:t>Вопросы:</a:t>
            </a:r>
          </a:p>
          <a:p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000" dirty="0" smtClean="0">
                <a:solidFill>
                  <a:srgbClr val="7030A0"/>
                </a:solidFill>
              </a:rPr>
              <a:t>1. Чем отличается игра шахматы от игры в шашки? Чем похожи?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2. Самая сильная фигура? (ферзь) Почему?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3. Является ли пешка фигурой? (нет)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4. Какая фигура передвигается только по черным полям или по белым полям?  (слон)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5. Какая фигура может перескочить через фигуры? (конь)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6. Самая главная фигура? (Король)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7 Во что может превратиться пешка дошедшая до последней линии?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(В любую фигуру по желанию шахматиста, кроме короля) 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8.К чему стремятся шахматисты, играя шахматную партию? (Они хотят выиграть партию, т. е. поставить мат королю противника)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9. Какой фигурой  был бы ты   в шахматном королевстве?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10. Какой   фигурой были бы  герои сказок «Теремок», «Репка», «Колобок»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75027"/>
            <a:ext cx="8001055" cy="600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66" y="357166"/>
            <a:ext cx="889402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4170"/>
            <a:ext cx="9144000" cy="660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14290"/>
            <a:ext cx="6858048" cy="629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47" b="2247"/>
          <a:stretch>
            <a:fillRect/>
          </a:stretch>
        </p:blipFill>
        <p:spPr bwMode="auto">
          <a:xfrm>
            <a:off x="1142976" y="0"/>
            <a:ext cx="6949632" cy="66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571480"/>
            <a:ext cx="9144062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11508" r="-65" b="11466"/>
          <a:stretch>
            <a:fillRect/>
          </a:stretch>
        </p:blipFill>
        <p:spPr bwMode="auto">
          <a:xfrm>
            <a:off x="1285261" y="147484"/>
            <a:ext cx="6572888" cy="62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642939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               b             c             d             e              f             g               h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14290"/>
            <a:ext cx="428628" cy="6329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7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6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5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4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3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2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8283" t="2222" r="30303" b="-404"/>
          <a:stretch>
            <a:fillRect/>
          </a:stretch>
        </p:blipFill>
        <p:spPr bwMode="auto">
          <a:xfrm>
            <a:off x="428596" y="80126"/>
            <a:ext cx="3357586" cy="663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74610"/>
            <a:ext cx="4024324" cy="568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80TGp_general_light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580TGp_general_light</Template>
  <TotalTime>652</TotalTime>
  <Words>173</Words>
  <Application>Microsoft Office PowerPoint</Application>
  <PresentationFormat>Экран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580TGp_general_light</vt:lpstr>
      <vt:lpstr>«Шахматная страна»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МБДОУ  Тюнгюлюнский ЦРР-д/с «Олимпионик»        «Шахматная страна» (Пособия для воспитателей и родителе</dc:title>
  <dc:creator>Admin</dc:creator>
  <cp:lastModifiedBy>Userr5</cp:lastModifiedBy>
  <cp:revision>74</cp:revision>
  <dcterms:created xsi:type="dcterms:W3CDTF">2004-01-01T13:10:15Z</dcterms:created>
  <dcterms:modified xsi:type="dcterms:W3CDTF">2018-02-19T13:49:45Z</dcterms:modified>
</cp:coreProperties>
</file>